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30275213" cy="42811700"/>
  <p:notesSz cx="8912225" cy="6858000"/>
  <p:defaultTextStyle>
    <a:defPPr>
      <a:defRPr lang="en-US"/>
    </a:defPPr>
    <a:lvl1pPr algn="l" rtl="0" fontAlgn="base">
      <a:spcBef>
        <a:spcPct val="0"/>
      </a:spcBef>
      <a:spcAft>
        <a:spcPct val="0"/>
      </a:spcAft>
      <a:defRPr sz="3400" kern="1200">
        <a:solidFill>
          <a:schemeClr val="tx1"/>
        </a:solidFill>
        <a:latin typeface="Century Gothic" charset="0"/>
        <a:ea typeface="ＭＳ Ｐゴシック" charset="0"/>
        <a:cs typeface="ＭＳ Ｐゴシック" charset="0"/>
      </a:defRPr>
    </a:lvl1pPr>
    <a:lvl2pPr marL="646113" indent="-188913" algn="l" rtl="0" fontAlgn="base">
      <a:spcBef>
        <a:spcPct val="0"/>
      </a:spcBef>
      <a:spcAft>
        <a:spcPct val="0"/>
      </a:spcAft>
      <a:defRPr sz="3400" kern="1200">
        <a:solidFill>
          <a:schemeClr val="tx1"/>
        </a:solidFill>
        <a:latin typeface="Century Gothic" charset="0"/>
        <a:ea typeface="ＭＳ Ｐゴシック" charset="0"/>
        <a:cs typeface="ＭＳ Ｐゴシック" charset="0"/>
      </a:defRPr>
    </a:lvl2pPr>
    <a:lvl3pPr marL="1292225" indent="-377825" algn="l" rtl="0" fontAlgn="base">
      <a:spcBef>
        <a:spcPct val="0"/>
      </a:spcBef>
      <a:spcAft>
        <a:spcPct val="0"/>
      </a:spcAft>
      <a:defRPr sz="3400" kern="1200">
        <a:solidFill>
          <a:schemeClr val="tx1"/>
        </a:solidFill>
        <a:latin typeface="Century Gothic" charset="0"/>
        <a:ea typeface="ＭＳ Ｐゴシック" charset="0"/>
        <a:cs typeface="ＭＳ Ｐゴシック" charset="0"/>
      </a:defRPr>
    </a:lvl3pPr>
    <a:lvl4pPr marL="1939925" indent="-568325" algn="l" rtl="0" fontAlgn="base">
      <a:spcBef>
        <a:spcPct val="0"/>
      </a:spcBef>
      <a:spcAft>
        <a:spcPct val="0"/>
      </a:spcAft>
      <a:defRPr sz="3400" kern="1200">
        <a:solidFill>
          <a:schemeClr val="tx1"/>
        </a:solidFill>
        <a:latin typeface="Century Gothic" charset="0"/>
        <a:ea typeface="ＭＳ Ｐゴシック" charset="0"/>
        <a:cs typeface="ＭＳ Ｐゴシック" charset="0"/>
      </a:defRPr>
    </a:lvl4pPr>
    <a:lvl5pPr marL="2586038" indent="-757238" algn="l" rtl="0" fontAlgn="base">
      <a:spcBef>
        <a:spcPct val="0"/>
      </a:spcBef>
      <a:spcAft>
        <a:spcPct val="0"/>
      </a:spcAft>
      <a:defRPr sz="3400" kern="1200">
        <a:solidFill>
          <a:schemeClr val="tx1"/>
        </a:solidFill>
        <a:latin typeface="Century Gothic" charset="0"/>
        <a:ea typeface="ＭＳ Ｐゴシック" charset="0"/>
        <a:cs typeface="ＭＳ Ｐゴシック" charset="0"/>
      </a:defRPr>
    </a:lvl5pPr>
    <a:lvl6pPr marL="2286000" algn="l" defTabSz="457200" rtl="0" eaLnBrk="1" latinLnBrk="0" hangingPunct="1">
      <a:defRPr sz="3400" kern="1200">
        <a:solidFill>
          <a:schemeClr val="tx1"/>
        </a:solidFill>
        <a:latin typeface="Century Gothic" charset="0"/>
        <a:ea typeface="ＭＳ Ｐゴシック" charset="0"/>
        <a:cs typeface="ＭＳ Ｐゴシック" charset="0"/>
      </a:defRPr>
    </a:lvl6pPr>
    <a:lvl7pPr marL="2743200" algn="l" defTabSz="457200" rtl="0" eaLnBrk="1" latinLnBrk="0" hangingPunct="1">
      <a:defRPr sz="3400" kern="1200">
        <a:solidFill>
          <a:schemeClr val="tx1"/>
        </a:solidFill>
        <a:latin typeface="Century Gothic" charset="0"/>
        <a:ea typeface="ＭＳ Ｐゴシック" charset="0"/>
        <a:cs typeface="ＭＳ Ｐゴシック" charset="0"/>
      </a:defRPr>
    </a:lvl7pPr>
    <a:lvl8pPr marL="3200400" algn="l" defTabSz="457200" rtl="0" eaLnBrk="1" latinLnBrk="0" hangingPunct="1">
      <a:defRPr sz="3400" kern="1200">
        <a:solidFill>
          <a:schemeClr val="tx1"/>
        </a:solidFill>
        <a:latin typeface="Century Gothic" charset="0"/>
        <a:ea typeface="ＭＳ Ｐゴシック" charset="0"/>
        <a:cs typeface="ＭＳ Ｐゴシック" charset="0"/>
      </a:defRPr>
    </a:lvl8pPr>
    <a:lvl9pPr marL="3657600" algn="l" defTabSz="457200" rtl="0" eaLnBrk="1" latinLnBrk="0" hangingPunct="1">
      <a:defRPr sz="3400" kern="1200">
        <a:solidFill>
          <a:schemeClr val="tx1"/>
        </a:solidFill>
        <a:latin typeface="Century Gothic"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10CA"/>
    <a:srgbClr val="FF640A"/>
    <a:srgbClr val="3E3E3E"/>
    <a:srgbClr val="3685FF"/>
    <a:srgbClr val="2962B9"/>
    <a:srgbClr val="4F57FF"/>
    <a:srgbClr val="1A11FF"/>
    <a:srgbClr val="0D087F"/>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0452" autoAdjust="0"/>
    <p:restoredTop sz="99641" autoAdjust="0"/>
  </p:normalViewPr>
  <p:slideViewPr>
    <p:cSldViewPr>
      <p:cViewPr>
        <p:scale>
          <a:sx n="50" d="100"/>
          <a:sy n="50" d="100"/>
        </p:scale>
        <p:origin x="-64" y="9432"/>
      </p:cViewPr>
      <p:guideLst>
        <p:guide orient="horz" pos="-6115"/>
        <p:guide orient="horz" pos="-1119"/>
        <p:guide orient="horz" pos="1956"/>
        <p:guide orient="horz" pos="32797"/>
        <p:guide pos="-6016"/>
        <p:guide pos="1280"/>
        <p:guide pos="1904"/>
        <p:guide pos="9295"/>
        <p:guide pos="9825"/>
        <p:guide pos="17216"/>
        <p:guide pos="17793"/>
        <p:guide pos="25088"/>
      </p:guideLst>
    </p:cSldViewPr>
  </p:slideViewPr>
  <p:outlineViewPr>
    <p:cViewPr>
      <p:scale>
        <a:sx n="25" d="100"/>
        <a:sy n="25" d="100"/>
      </p:scale>
      <p:origin x="0" y="0"/>
    </p:cViewPr>
  </p:outlineViewPr>
  <p:notesTextViewPr>
    <p:cViewPr>
      <p:scale>
        <a:sx n="100" d="100"/>
        <a:sy n="100" d="100"/>
      </p:scale>
      <p:origin x="0" y="0"/>
    </p:cViewPr>
  </p:notesTextViewPr>
  <p:notesViewPr>
    <p:cSldViewPr>
      <p:cViewPr varScale="1">
        <p:scale>
          <a:sx n="159" d="100"/>
          <a:sy n="159" d="100"/>
        </p:scale>
        <p:origin x="-1880" y="-112"/>
      </p:cViewPr>
      <p:guideLst>
        <p:guide orient="horz" pos="2160"/>
        <p:guide pos="2807"/>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a:t>Citations per year for GAP and some of its </a:t>
            </a:r>
            <a:r>
              <a:rPr lang="en-US" dirty="0" smtClean="0"/>
              <a:t>packages</a:t>
            </a:r>
          </a:p>
          <a:p>
            <a:pPr>
              <a:defRPr/>
            </a:pPr>
            <a:r>
              <a:rPr lang="en-US" dirty="0" smtClean="0"/>
              <a:t>(</a:t>
            </a:r>
            <a:r>
              <a:rPr lang="en-US" dirty="0"/>
              <a:t>Google Scholar, </a:t>
            </a:r>
            <a:r>
              <a:rPr lang="en-US" dirty="0" smtClean="0"/>
              <a:t>April 2017)</a:t>
            </a:r>
            <a:endParaRPr lang="en-US" dirty="0"/>
          </a:p>
        </c:rich>
      </c:tx>
      <c:layout>
        <c:manualLayout>
          <c:xMode val="edge"/>
          <c:yMode val="edge"/>
          <c:x val="0.110887811407198"/>
          <c:y val="0.0"/>
        </c:manualLayout>
      </c:layout>
      <c:overlay val="0"/>
    </c:title>
    <c:autoTitleDeleted val="0"/>
    <c:plotArea>
      <c:layout>
        <c:manualLayout>
          <c:layoutTarget val="inner"/>
          <c:xMode val="edge"/>
          <c:yMode val="edge"/>
          <c:x val="0.0667174268353461"/>
          <c:y val="0.116908277304177"/>
          <c:w val="0.922448636817991"/>
          <c:h val="0.803758698299798"/>
        </c:manualLayout>
      </c:layout>
      <c:barChart>
        <c:barDir val="col"/>
        <c:grouping val="clustered"/>
        <c:varyColors val="0"/>
        <c:ser>
          <c:idx val="0"/>
          <c:order val="0"/>
          <c:tx>
            <c:strRef>
              <c:f>Sheet1!$B$1</c:f>
              <c:strCache>
                <c:ptCount val="1"/>
                <c:pt idx="0">
                  <c:v>Citations per year for GAP and some of its packages (Google Scholar, June 2015)</c:v>
                </c:pt>
              </c:strCache>
            </c:strRef>
          </c:tx>
          <c:spPr>
            <a:solidFill>
              <a:srgbClr val="3685FF"/>
            </a:solidFill>
            <a:ln>
              <a:solidFill>
                <a:srgbClr val="3685FF"/>
              </a:solidFill>
            </a:ln>
          </c:spPr>
          <c:invertIfNegative val="0"/>
          <c:cat>
            <c:numRef>
              <c:f>Sheet1!$A$2:$A$25</c:f>
              <c:numCache>
                <c:formatCode>General</c:formatCode>
                <c:ptCount val="24"/>
                <c:pt idx="0">
                  <c:v>1994.0</c:v>
                </c:pt>
                <c:pt idx="1">
                  <c:v>1995.0</c:v>
                </c:pt>
                <c:pt idx="2">
                  <c:v>1996.0</c:v>
                </c:pt>
                <c:pt idx="3">
                  <c:v>1997.0</c:v>
                </c:pt>
                <c:pt idx="4">
                  <c:v>1998.0</c:v>
                </c:pt>
                <c:pt idx="5">
                  <c:v>1999.0</c:v>
                </c:pt>
                <c:pt idx="6">
                  <c:v>2000.0</c:v>
                </c:pt>
                <c:pt idx="7">
                  <c:v>2001.0</c:v>
                </c:pt>
                <c:pt idx="8">
                  <c:v>2002.0</c:v>
                </c:pt>
                <c:pt idx="9">
                  <c:v>2003.0</c:v>
                </c:pt>
                <c:pt idx="10">
                  <c:v>2004.0</c:v>
                </c:pt>
                <c:pt idx="11">
                  <c:v>2005.0</c:v>
                </c:pt>
                <c:pt idx="12">
                  <c:v>2006.0</c:v>
                </c:pt>
                <c:pt idx="13">
                  <c:v>2007.0</c:v>
                </c:pt>
                <c:pt idx="14">
                  <c:v>2008.0</c:v>
                </c:pt>
                <c:pt idx="15">
                  <c:v>2009.0</c:v>
                </c:pt>
                <c:pt idx="16">
                  <c:v>2010.0</c:v>
                </c:pt>
                <c:pt idx="17">
                  <c:v>2011.0</c:v>
                </c:pt>
                <c:pt idx="18">
                  <c:v>2012.0</c:v>
                </c:pt>
                <c:pt idx="19">
                  <c:v>2013.0</c:v>
                </c:pt>
                <c:pt idx="20">
                  <c:v>2014.0</c:v>
                </c:pt>
                <c:pt idx="21">
                  <c:v>2015.0</c:v>
                </c:pt>
                <c:pt idx="22">
                  <c:v>2016.0</c:v>
                </c:pt>
                <c:pt idx="23">
                  <c:v>2017.0</c:v>
                </c:pt>
              </c:numCache>
            </c:numRef>
          </c:cat>
          <c:val>
            <c:numRef>
              <c:f>Sheet1!$B$2:$B$25</c:f>
              <c:numCache>
                <c:formatCode>General</c:formatCode>
                <c:ptCount val="24"/>
                <c:pt idx="0">
                  <c:v>20.0</c:v>
                </c:pt>
                <c:pt idx="1">
                  <c:v>57.0</c:v>
                </c:pt>
                <c:pt idx="2">
                  <c:v>44.0</c:v>
                </c:pt>
                <c:pt idx="3">
                  <c:v>68.0</c:v>
                </c:pt>
                <c:pt idx="4">
                  <c:v>69.0</c:v>
                </c:pt>
                <c:pt idx="5">
                  <c:v>127.0</c:v>
                </c:pt>
                <c:pt idx="6">
                  <c:v>98.0</c:v>
                </c:pt>
                <c:pt idx="7">
                  <c:v>169.0</c:v>
                </c:pt>
                <c:pt idx="8">
                  <c:v>149.0</c:v>
                </c:pt>
                <c:pt idx="9">
                  <c:v>189.0</c:v>
                </c:pt>
                <c:pt idx="10">
                  <c:v>203.0</c:v>
                </c:pt>
                <c:pt idx="11">
                  <c:v>238.0</c:v>
                </c:pt>
                <c:pt idx="12">
                  <c:v>285.0</c:v>
                </c:pt>
                <c:pt idx="13">
                  <c:v>328.0</c:v>
                </c:pt>
                <c:pt idx="14">
                  <c:v>290.0</c:v>
                </c:pt>
                <c:pt idx="15">
                  <c:v>301.0</c:v>
                </c:pt>
                <c:pt idx="16">
                  <c:v>360.0</c:v>
                </c:pt>
                <c:pt idx="17">
                  <c:v>379.0</c:v>
                </c:pt>
                <c:pt idx="18">
                  <c:v>392.0</c:v>
                </c:pt>
                <c:pt idx="19">
                  <c:v>386.0</c:v>
                </c:pt>
                <c:pt idx="20">
                  <c:v>354.0</c:v>
                </c:pt>
                <c:pt idx="21">
                  <c:v>410.0</c:v>
                </c:pt>
                <c:pt idx="22">
                  <c:v>460.0</c:v>
                </c:pt>
                <c:pt idx="23">
                  <c:v>156.0</c:v>
                </c:pt>
              </c:numCache>
            </c:numRef>
          </c:val>
        </c:ser>
        <c:dLbls>
          <c:showLegendKey val="0"/>
          <c:showVal val="0"/>
          <c:showCatName val="0"/>
          <c:showSerName val="0"/>
          <c:showPercent val="0"/>
          <c:showBubbleSize val="0"/>
        </c:dLbls>
        <c:gapWidth val="150"/>
        <c:axId val="2055786808"/>
        <c:axId val="2055802920"/>
      </c:barChart>
      <c:catAx>
        <c:axId val="2055786808"/>
        <c:scaling>
          <c:orientation val="minMax"/>
        </c:scaling>
        <c:delete val="0"/>
        <c:axPos val="b"/>
        <c:numFmt formatCode="General" sourceLinked="1"/>
        <c:majorTickMark val="out"/>
        <c:minorTickMark val="none"/>
        <c:tickLblPos val="nextTo"/>
        <c:txPr>
          <a:bodyPr/>
          <a:lstStyle/>
          <a:p>
            <a:pPr>
              <a:defRPr sz="1200" b="0" i="0"/>
            </a:pPr>
            <a:endParaRPr lang="en-US"/>
          </a:p>
        </c:txPr>
        <c:crossAx val="2055802920"/>
        <c:crosses val="autoZero"/>
        <c:auto val="1"/>
        <c:lblAlgn val="ctr"/>
        <c:lblOffset val="100"/>
        <c:noMultiLvlLbl val="0"/>
      </c:catAx>
      <c:valAx>
        <c:axId val="2055802920"/>
        <c:scaling>
          <c:orientation val="minMax"/>
        </c:scaling>
        <c:delete val="0"/>
        <c:axPos val="l"/>
        <c:majorGridlines/>
        <c:numFmt formatCode="General" sourceLinked="1"/>
        <c:majorTickMark val="out"/>
        <c:minorTickMark val="none"/>
        <c:tickLblPos val="nextTo"/>
        <c:crossAx val="205578680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860800" cy="342900"/>
          </a:xfrm>
          <a:prstGeom prst="rect">
            <a:avLst/>
          </a:prstGeom>
          <a:noFill/>
          <a:ln w="9525">
            <a:noFill/>
            <a:miter lim="800000"/>
            <a:headEnd/>
            <a:tailEnd/>
          </a:ln>
          <a:effectLst/>
        </p:spPr>
        <p:txBody>
          <a:bodyPr vert="horz" wrap="square" lIns="88633" tIns="44316" rIns="88633" bIns="44316" numCol="1" anchor="t" anchorCtr="0" compatLnSpc="1">
            <a:prstTxWarp prst="textNoShape">
              <a:avLst/>
            </a:prstTxWarp>
          </a:bodyPr>
          <a:lstStyle>
            <a:lvl1pPr defTabSz="885825">
              <a:defRPr sz="1200" smtClean="0">
                <a:latin typeface="Times New Roman" charset="0"/>
                <a:ea typeface="宋体" charset="0"/>
                <a:cs typeface="宋体" charset="0"/>
              </a:defRPr>
            </a:lvl1pPr>
          </a:lstStyle>
          <a:p>
            <a:pPr>
              <a:defRPr/>
            </a:pPr>
            <a:endParaRPr lang="zh-CN" altLang="en-US"/>
          </a:p>
        </p:txBody>
      </p:sp>
      <p:sp>
        <p:nvSpPr>
          <p:cNvPr id="4099" name="Rectangle 3"/>
          <p:cNvSpPr>
            <a:spLocks noGrp="1" noChangeArrowheads="1"/>
          </p:cNvSpPr>
          <p:nvPr>
            <p:ph type="dt" sz="quarter" idx="1"/>
          </p:nvPr>
        </p:nvSpPr>
        <p:spPr bwMode="auto">
          <a:xfrm>
            <a:off x="5051425" y="0"/>
            <a:ext cx="3860800" cy="342900"/>
          </a:xfrm>
          <a:prstGeom prst="rect">
            <a:avLst/>
          </a:prstGeom>
          <a:noFill/>
          <a:ln w="9525">
            <a:noFill/>
            <a:miter lim="800000"/>
            <a:headEnd/>
            <a:tailEnd/>
          </a:ln>
          <a:effectLst/>
        </p:spPr>
        <p:txBody>
          <a:bodyPr vert="horz" wrap="square" lIns="88633" tIns="44316" rIns="88633" bIns="44316" numCol="1" anchor="t" anchorCtr="0" compatLnSpc="1">
            <a:prstTxWarp prst="textNoShape">
              <a:avLst/>
            </a:prstTxWarp>
          </a:bodyPr>
          <a:lstStyle>
            <a:lvl1pPr algn="r" defTabSz="885825">
              <a:defRPr sz="1200" smtClean="0">
                <a:latin typeface="Times New Roman" charset="0"/>
                <a:ea typeface="宋体" charset="0"/>
                <a:cs typeface="宋体" charset="0"/>
              </a:defRPr>
            </a:lvl1pPr>
          </a:lstStyle>
          <a:p>
            <a:pPr>
              <a:defRPr/>
            </a:pPr>
            <a:endParaRPr lang="en-US" altLang="zh-CN"/>
          </a:p>
        </p:txBody>
      </p:sp>
      <p:sp>
        <p:nvSpPr>
          <p:cNvPr id="4100" name="Rectangle 4"/>
          <p:cNvSpPr>
            <a:spLocks noGrp="1" noChangeArrowheads="1"/>
          </p:cNvSpPr>
          <p:nvPr>
            <p:ph type="ftr" sz="quarter" idx="2"/>
          </p:nvPr>
        </p:nvSpPr>
        <p:spPr bwMode="auto">
          <a:xfrm>
            <a:off x="0" y="6515100"/>
            <a:ext cx="3860800" cy="342900"/>
          </a:xfrm>
          <a:prstGeom prst="rect">
            <a:avLst/>
          </a:prstGeom>
          <a:noFill/>
          <a:ln w="9525">
            <a:noFill/>
            <a:miter lim="800000"/>
            <a:headEnd/>
            <a:tailEnd/>
          </a:ln>
          <a:effectLst/>
        </p:spPr>
        <p:txBody>
          <a:bodyPr vert="horz" wrap="square" lIns="88633" tIns="44316" rIns="88633" bIns="44316" numCol="1" anchor="b" anchorCtr="0" compatLnSpc="1">
            <a:prstTxWarp prst="textNoShape">
              <a:avLst/>
            </a:prstTxWarp>
          </a:bodyPr>
          <a:lstStyle>
            <a:lvl1pPr defTabSz="885825">
              <a:defRPr sz="1200" smtClean="0">
                <a:latin typeface="Times New Roman" charset="0"/>
                <a:ea typeface="宋体" charset="0"/>
                <a:cs typeface="宋体" charset="0"/>
              </a:defRPr>
            </a:lvl1pPr>
          </a:lstStyle>
          <a:p>
            <a:pPr>
              <a:defRPr/>
            </a:pPr>
            <a:endParaRPr lang="en-US" altLang="zh-CN"/>
          </a:p>
        </p:txBody>
      </p:sp>
      <p:sp>
        <p:nvSpPr>
          <p:cNvPr id="4101" name="Rectangle 5"/>
          <p:cNvSpPr>
            <a:spLocks noGrp="1" noChangeArrowheads="1"/>
          </p:cNvSpPr>
          <p:nvPr>
            <p:ph type="sldNum" sz="quarter" idx="3"/>
          </p:nvPr>
        </p:nvSpPr>
        <p:spPr bwMode="auto">
          <a:xfrm>
            <a:off x="5051425" y="6515100"/>
            <a:ext cx="3860800" cy="342900"/>
          </a:xfrm>
          <a:prstGeom prst="rect">
            <a:avLst/>
          </a:prstGeom>
          <a:noFill/>
          <a:ln w="9525">
            <a:noFill/>
            <a:miter lim="800000"/>
            <a:headEnd/>
            <a:tailEnd/>
          </a:ln>
          <a:effectLst/>
        </p:spPr>
        <p:txBody>
          <a:bodyPr vert="horz" wrap="square" lIns="88633" tIns="44316" rIns="88633" bIns="44316" numCol="1" anchor="b" anchorCtr="0" compatLnSpc="1">
            <a:prstTxWarp prst="textNoShape">
              <a:avLst/>
            </a:prstTxWarp>
          </a:bodyPr>
          <a:lstStyle>
            <a:lvl1pPr algn="r" defTabSz="885825">
              <a:defRPr sz="1200" smtClean="0">
                <a:latin typeface="Times New Roman" charset="0"/>
                <a:ea typeface="宋体" charset="0"/>
                <a:cs typeface="宋体" charset="0"/>
              </a:defRPr>
            </a:lvl1pPr>
          </a:lstStyle>
          <a:p>
            <a:pPr>
              <a:defRPr/>
            </a:pPr>
            <a:fld id="{5D2D3291-F25F-7344-951E-E9D2AD48CD8E}" type="slidenum">
              <a:rPr lang="zh-CN" altLang="en-US"/>
              <a:pPr>
                <a:defRPr/>
              </a:pPr>
              <a:t>‹#›</a:t>
            </a:fld>
            <a:endParaRPr lang="en-US" altLang="zh-CN"/>
          </a:p>
        </p:txBody>
      </p:sp>
    </p:spTree>
    <p:extLst>
      <p:ext uri="{BB962C8B-B14F-4D97-AF65-F5344CB8AC3E}">
        <p14:creationId xmlns:p14="http://schemas.microsoft.com/office/powerpoint/2010/main" val="143049620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hdr" sz="quarter"/>
          </p:nvPr>
        </p:nvSpPr>
        <p:spPr bwMode="auto">
          <a:xfrm>
            <a:off x="0" y="0"/>
            <a:ext cx="3883025" cy="373063"/>
          </a:xfrm>
          <a:prstGeom prst="rect">
            <a:avLst/>
          </a:prstGeom>
          <a:noFill/>
          <a:ln w="9525">
            <a:noFill/>
            <a:miter lim="800000"/>
            <a:headEnd/>
            <a:tailEnd/>
          </a:ln>
          <a:effectLst/>
        </p:spPr>
        <p:txBody>
          <a:bodyPr vert="horz" wrap="square" lIns="88633" tIns="44316" rIns="88633" bIns="44316" numCol="1" anchor="t" anchorCtr="0" compatLnSpc="1">
            <a:prstTxWarp prst="textNoShape">
              <a:avLst/>
            </a:prstTxWarp>
          </a:bodyPr>
          <a:lstStyle>
            <a:lvl1pPr defTabSz="885825">
              <a:defRPr sz="1200" smtClean="0">
                <a:ea typeface="宋体" charset="0"/>
                <a:cs typeface="宋体" charset="0"/>
              </a:defRPr>
            </a:lvl1pPr>
          </a:lstStyle>
          <a:p>
            <a:pPr>
              <a:defRPr/>
            </a:pPr>
            <a:endParaRPr lang="zh-CN" altLang="en-US"/>
          </a:p>
        </p:txBody>
      </p:sp>
      <p:sp>
        <p:nvSpPr>
          <p:cNvPr id="5123" name="Rectangle 1027"/>
          <p:cNvSpPr>
            <a:spLocks noGrp="1" noChangeArrowheads="1"/>
          </p:cNvSpPr>
          <p:nvPr>
            <p:ph type="dt" idx="1"/>
          </p:nvPr>
        </p:nvSpPr>
        <p:spPr bwMode="auto">
          <a:xfrm>
            <a:off x="5054600" y="0"/>
            <a:ext cx="3881438" cy="373063"/>
          </a:xfrm>
          <a:prstGeom prst="rect">
            <a:avLst/>
          </a:prstGeom>
          <a:noFill/>
          <a:ln w="9525">
            <a:noFill/>
            <a:miter lim="800000"/>
            <a:headEnd/>
            <a:tailEnd/>
          </a:ln>
          <a:effectLst/>
        </p:spPr>
        <p:txBody>
          <a:bodyPr vert="horz" wrap="square" lIns="88633" tIns="44316" rIns="88633" bIns="44316" numCol="1" anchor="t" anchorCtr="0" compatLnSpc="1">
            <a:prstTxWarp prst="textNoShape">
              <a:avLst/>
            </a:prstTxWarp>
          </a:bodyPr>
          <a:lstStyle>
            <a:lvl1pPr algn="r" defTabSz="885825">
              <a:defRPr sz="1200" smtClean="0">
                <a:ea typeface="宋体" charset="0"/>
                <a:cs typeface="宋体" charset="0"/>
              </a:defRPr>
            </a:lvl1pPr>
          </a:lstStyle>
          <a:p>
            <a:pPr>
              <a:defRPr/>
            </a:pPr>
            <a:endParaRPr lang="en-US" altLang="zh-CN"/>
          </a:p>
        </p:txBody>
      </p:sp>
      <p:sp>
        <p:nvSpPr>
          <p:cNvPr id="14340" name="Rectangle 1028"/>
          <p:cNvSpPr>
            <a:spLocks noGrp="1" noRot="1" noChangeAspect="1" noChangeArrowheads="1" noTextEdit="1"/>
          </p:cNvSpPr>
          <p:nvPr>
            <p:ph type="sldImg" idx="2"/>
          </p:nvPr>
        </p:nvSpPr>
        <p:spPr bwMode="auto">
          <a:xfrm>
            <a:off x="3533775" y="522288"/>
            <a:ext cx="1795463" cy="2540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5125" name="Rectangle 1029"/>
          <p:cNvSpPr>
            <a:spLocks noGrp="1" noChangeArrowheads="1"/>
          </p:cNvSpPr>
          <p:nvPr>
            <p:ph type="body" sz="quarter" idx="3"/>
          </p:nvPr>
        </p:nvSpPr>
        <p:spPr bwMode="auto">
          <a:xfrm>
            <a:off x="1171575" y="3286125"/>
            <a:ext cx="6519863" cy="3062288"/>
          </a:xfrm>
          <a:prstGeom prst="rect">
            <a:avLst/>
          </a:prstGeom>
          <a:noFill/>
          <a:ln w="9525">
            <a:noFill/>
            <a:miter lim="800000"/>
            <a:headEnd/>
            <a:tailEnd/>
          </a:ln>
          <a:effectLst/>
        </p:spPr>
        <p:txBody>
          <a:bodyPr vert="horz" wrap="square" lIns="88633" tIns="44316" rIns="88633" bIns="44316" numCol="1" anchor="t"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5126" name="Rectangle 1030"/>
          <p:cNvSpPr>
            <a:spLocks noGrp="1" noChangeArrowheads="1"/>
          </p:cNvSpPr>
          <p:nvPr>
            <p:ph type="ftr" sz="quarter" idx="4"/>
          </p:nvPr>
        </p:nvSpPr>
        <p:spPr bwMode="auto">
          <a:xfrm>
            <a:off x="0" y="6497638"/>
            <a:ext cx="3883025" cy="373062"/>
          </a:xfrm>
          <a:prstGeom prst="rect">
            <a:avLst/>
          </a:prstGeom>
          <a:noFill/>
          <a:ln w="9525">
            <a:noFill/>
            <a:miter lim="800000"/>
            <a:headEnd/>
            <a:tailEnd/>
          </a:ln>
          <a:effectLst/>
        </p:spPr>
        <p:txBody>
          <a:bodyPr vert="horz" wrap="square" lIns="88633" tIns="44316" rIns="88633" bIns="44316" numCol="1" anchor="b" anchorCtr="0" compatLnSpc="1">
            <a:prstTxWarp prst="textNoShape">
              <a:avLst/>
            </a:prstTxWarp>
          </a:bodyPr>
          <a:lstStyle>
            <a:lvl1pPr defTabSz="885825">
              <a:defRPr sz="1200" smtClean="0">
                <a:ea typeface="宋体" charset="0"/>
                <a:cs typeface="宋体" charset="0"/>
              </a:defRPr>
            </a:lvl1pPr>
          </a:lstStyle>
          <a:p>
            <a:pPr>
              <a:defRPr/>
            </a:pPr>
            <a:endParaRPr lang="en-US" altLang="zh-CN"/>
          </a:p>
        </p:txBody>
      </p:sp>
      <p:sp>
        <p:nvSpPr>
          <p:cNvPr id="5127" name="Rectangle 1031"/>
          <p:cNvSpPr>
            <a:spLocks noGrp="1" noChangeArrowheads="1"/>
          </p:cNvSpPr>
          <p:nvPr>
            <p:ph type="sldNum" sz="quarter" idx="5"/>
          </p:nvPr>
        </p:nvSpPr>
        <p:spPr bwMode="auto">
          <a:xfrm>
            <a:off x="5054600" y="6497638"/>
            <a:ext cx="3881438" cy="373062"/>
          </a:xfrm>
          <a:prstGeom prst="rect">
            <a:avLst/>
          </a:prstGeom>
          <a:noFill/>
          <a:ln w="9525">
            <a:noFill/>
            <a:miter lim="800000"/>
            <a:headEnd/>
            <a:tailEnd/>
          </a:ln>
          <a:effectLst/>
        </p:spPr>
        <p:txBody>
          <a:bodyPr vert="horz" wrap="square" lIns="88633" tIns="44316" rIns="88633" bIns="44316" numCol="1" anchor="b" anchorCtr="0" compatLnSpc="1">
            <a:prstTxWarp prst="textNoShape">
              <a:avLst/>
            </a:prstTxWarp>
          </a:bodyPr>
          <a:lstStyle>
            <a:lvl1pPr algn="r" defTabSz="885825">
              <a:defRPr sz="1200" smtClean="0">
                <a:ea typeface="宋体" charset="0"/>
                <a:cs typeface="宋体" charset="0"/>
              </a:defRPr>
            </a:lvl1pPr>
          </a:lstStyle>
          <a:p>
            <a:pPr>
              <a:defRPr/>
            </a:pPr>
            <a:fld id="{4AB90EBB-34EA-3C44-B2EA-B2B7C60ADF40}" type="slidenum">
              <a:rPr lang="zh-CN" altLang="en-US"/>
              <a:pPr>
                <a:defRPr/>
              </a:pPr>
              <a:t>‹#›</a:t>
            </a:fld>
            <a:endParaRPr lang="en-US" altLang="zh-CN"/>
          </a:p>
        </p:txBody>
      </p:sp>
    </p:spTree>
    <p:extLst>
      <p:ext uri="{BB962C8B-B14F-4D97-AF65-F5344CB8AC3E}">
        <p14:creationId xmlns:p14="http://schemas.microsoft.com/office/powerpoint/2010/main" val="10765712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00" kern="1200">
        <a:solidFill>
          <a:schemeClr val="tx1"/>
        </a:solidFill>
        <a:latin typeface="Times New Roman" pitchFamily="-109" charset="0"/>
        <a:ea typeface="ＭＳ Ｐゴシック" pitchFamily="-109" charset="-128"/>
        <a:cs typeface="ＭＳ Ｐゴシック" pitchFamily="-109" charset="-128"/>
      </a:defRPr>
    </a:lvl1pPr>
    <a:lvl2pPr marL="646113" algn="l" rtl="0" eaLnBrk="0" fontAlgn="base" hangingPunct="0">
      <a:spcBef>
        <a:spcPct val="30000"/>
      </a:spcBef>
      <a:spcAft>
        <a:spcPct val="0"/>
      </a:spcAft>
      <a:defRPr sz="1700" kern="1200">
        <a:solidFill>
          <a:schemeClr val="tx1"/>
        </a:solidFill>
        <a:latin typeface="Times New Roman" pitchFamily="-109" charset="0"/>
        <a:ea typeface="ＭＳ Ｐゴシック" pitchFamily="-109" charset="-128"/>
        <a:cs typeface="+mn-cs"/>
      </a:defRPr>
    </a:lvl2pPr>
    <a:lvl3pPr marL="1292225" algn="l" rtl="0" eaLnBrk="0" fontAlgn="base" hangingPunct="0">
      <a:spcBef>
        <a:spcPct val="30000"/>
      </a:spcBef>
      <a:spcAft>
        <a:spcPct val="0"/>
      </a:spcAft>
      <a:defRPr sz="1700" kern="1200">
        <a:solidFill>
          <a:schemeClr val="tx1"/>
        </a:solidFill>
        <a:latin typeface="Times New Roman" pitchFamily="-109" charset="0"/>
        <a:ea typeface="ＭＳ Ｐゴシック" pitchFamily="-109" charset="-128"/>
        <a:cs typeface="+mn-cs"/>
      </a:defRPr>
    </a:lvl3pPr>
    <a:lvl4pPr marL="1939925" algn="l" rtl="0" eaLnBrk="0" fontAlgn="base" hangingPunct="0">
      <a:spcBef>
        <a:spcPct val="30000"/>
      </a:spcBef>
      <a:spcAft>
        <a:spcPct val="0"/>
      </a:spcAft>
      <a:defRPr sz="1700" kern="1200">
        <a:solidFill>
          <a:schemeClr val="tx1"/>
        </a:solidFill>
        <a:latin typeface="Times New Roman" pitchFamily="-109" charset="0"/>
        <a:ea typeface="ＭＳ Ｐゴシック" pitchFamily="-109" charset="-128"/>
        <a:cs typeface="+mn-cs"/>
      </a:defRPr>
    </a:lvl4pPr>
    <a:lvl5pPr marL="2586038" algn="l" rtl="0" eaLnBrk="0" fontAlgn="base" hangingPunct="0">
      <a:spcBef>
        <a:spcPct val="30000"/>
      </a:spcBef>
      <a:spcAft>
        <a:spcPct val="0"/>
      </a:spcAft>
      <a:defRPr sz="1700" kern="1200">
        <a:solidFill>
          <a:schemeClr val="tx1"/>
        </a:solidFill>
        <a:latin typeface="Times New Roman" pitchFamily="-109" charset="0"/>
        <a:ea typeface="ＭＳ Ｐゴシック" pitchFamily="-109" charset="-128"/>
        <a:cs typeface="+mn-cs"/>
      </a:defRPr>
    </a:lvl5pPr>
    <a:lvl6pPr marL="3233379" algn="l" defTabSz="646676" rtl="0" eaLnBrk="1" latinLnBrk="0" hangingPunct="1">
      <a:defRPr sz="1700" kern="1200">
        <a:solidFill>
          <a:schemeClr val="tx1"/>
        </a:solidFill>
        <a:latin typeface="+mn-lt"/>
        <a:ea typeface="+mn-ea"/>
        <a:cs typeface="+mn-cs"/>
      </a:defRPr>
    </a:lvl6pPr>
    <a:lvl7pPr marL="3880055" algn="l" defTabSz="646676" rtl="0" eaLnBrk="1" latinLnBrk="0" hangingPunct="1">
      <a:defRPr sz="1700" kern="1200">
        <a:solidFill>
          <a:schemeClr val="tx1"/>
        </a:solidFill>
        <a:latin typeface="+mn-lt"/>
        <a:ea typeface="+mn-ea"/>
        <a:cs typeface="+mn-cs"/>
      </a:defRPr>
    </a:lvl7pPr>
    <a:lvl8pPr marL="4526731" algn="l" defTabSz="646676" rtl="0" eaLnBrk="1" latinLnBrk="0" hangingPunct="1">
      <a:defRPr sz="1700" kern="1200">
        <a:solidFill>
          <a:schemeClr val="tx1"/>
        </a:solidFill>
        <a:latin typeface="+mn-lt"/>
        <a:ea typeface="+mn-ea"/>
        <a:cs typeface="+mn-cs"/>
      </a:defRPr>
    </a:lvl8pPr>
    <a:lvl9pPr marL="5173407" algn="l" defTabSz="646676"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Rot="1" noChangeAspect="1" noChangeArrowheads="1" noTextEdit="1"/>
          </p:cNvSpPr>
          <p:nvPr>
            <p:ph type="sldImg"/>
          </p:nvPr>
        </p:nvSpPr>
        <p:spPr>
          <a:ln/>
        </p:spPr>
      </p:sp>
      <p:sp>
        <p:nvSpPr>
          <p:cNvPr id="1638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zh-CN" altLang="en-US" dirty="0">
              <a:latin typeface="Times New Roman" charset="0"/>
              <a:ea typeface="宋体" charset="0"/>
              <a:cs typeface="宋体"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1356" y="13298224"/>
            <a:ext cx="25732504" cy="9176886"/>
          </a:xfrm>
        </p:spPr>
        <p:txBody>
          <a:bodyPr/>
          <a:lstStyle/>
          <a:p>
            <a:r>
              <a:rPr lang="en-GB" smtClean="0"/>
              <a:t>Click to edit Master title style</a:t>
            </a:r>
            <a:endParaRPr lang="en-US"/>
          </a:p>
        </p:txBody>
      </p:sp>
      <p:sp>
        <p:nvSpPr>
          <p:cNvPr id="3" name="Subtitle 2"/>
          <p:cNvSpPr>
            <a:spLocks noGrp="1"/>
          </p:cNvSpPr>
          <p:nvPr>
            <p:ph type="subTitle" idx="1"/>
          </p:nvPr>
        </p:nvSpPr>
        <p:spPr>
          <a:xfrm>
            <a:off x="4541124" y="24260917"/>
            <a:ext cx="21192967" cy="10940448"/>
          </a:xfrm>
        </p:spPr>
        <p:txBody>
          <a:bodyPr/>
          <a:lstStyle>
            <a:lvl1pPr marL="0" indent="0" algn="ctr">
              <a:buNone/>
              <a:defRPr/>
            </a:lvl1pPr>
            <a:lvl2pPr marL="646676" indent="0" algn="ctr">
              <a:buNone/>
              <a:defRPr/>
            </a:lvl2pPr>
            <a:lvl3pPr marL="1293351" indent="0" algn="ctr">
              <a:buNone/>
              <a:defRPr/>
            </a:lvl3pPr>
            <a:lvl4pPr marL="1940027" indent="0" algn="ctr">
              <a:buNone/>
              <a:defRPr/>
            </a:lvl4pPr>
            <a:lvl5pPr marL="2586703" indent="0" algn="ctr">
              <a:buNone/>
              <a:defRPr/>
            </a:lvl5pPr>
            <a:lvl6pPr marL="3233379" indent="0" algn="ctr">
              <a:buNone/>
              <a:defRPr/>
            </a:lvl6pPr>
            <a:lvl7pPr marL="3880055" indent="0" algn="ctr">
              <a:buNone/>
              <a:defRPr/>
            </a:lvl7pPr>
            <a:lvl8pPr marL="4526731" indent="0" algn="ctr">
              <a:buNone/>
              <a:defRPr/>
            </a:lvl8pPr>
            <a:lvl9pPr marL="5173407" indent="0" algn="ctr">
              <a:buNone/>
              <a:defRPr/>
            </a:lvl9pPr>
          </a:lstStyle>
          <a:p>
            <a:r>
              <a:rPr lang="en-GB"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02DCB1BA-BD20-A342-A8BD-B3AF7EA52444}" type="slidenum">
              <a:rPr lang="zh-CN" altLang="en-US"/>
              <a:pPr>
                <a:defRPr/>
              </a:pPr>
              <a:t>‹#›</a:t>
            </a:fld>
            <a:endParaRPr lang="en-US" altLang="zh-CN"/>
          </a:p>
        </p:txBody>
      </p:sp>
    </p:spTree>
    <p:extLst>
      <p:ext uri="{BB962C8B-B14F-4D97-AF65-F5344CB8AC3E}">
        <p14:creationId xmlns:p14="http://schemas.microsoft.com/office/powerpoint/2010/main" val="2278122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AF9DA435-0237-D743-9B46-7A829F32566D}" type="slidenum">
              <a:rPr lang="zh-CN" altLang="en-US"/>
              <a:pPr>
                <a:defRPr/>
              </a:pPr>
              <a:t>‹#›</a:t>
            </a:fld>
            <a:endParaRPr lang="en-US" altLang="zh-CN"/>
          </a:p>
        </p:txBody>
      </p:sp>
    </p:spTree>
    <p:extLst>
      <p:ext uri="{BB962C8B-B14F-4D97-AF65-F5344CB8AC3E}">
        <p14:creationId xmlns:p14="http://schemas.microsoft.com/office/powerpoint/2010/main" val="1056814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572321" y="3803581"/>
            <a:ext cx="6433125" cy="3425126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2269768" y="3803581"/>
            <a:ext cx="19150176" cy="3425126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B1C4548C-B74D-9142-BBA8-25ADD68FC92A}" type="slidenum">
              <a:rPr lang="zh-CN" altLang="en-US"/>
              <a:pPr>
                <a:defRPr/>
              </a:pPr>
              <a:t>‹#›</a:t>
            </a:fld>
            <a:endParaRPr lang="en-US" altLang="zh-CN"/>
          </a:p>
        </p:txBody>
      </p:sp>
    </p:spTree>
    <p:extLst>
      <p:ext uri="{BB962C8B-B14F-4D97-AF65-F5344CB8AC3E}">
        <p14:creationId xmlns:p14="http://schemas.microsoft.com/office/powerpoint/2010/main" val="1162387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72B36C03-CFC9-7F45-8A92-0E70544AC754}" type="slidenum">
              <a:rPr lang="zh-CN" altLang="en-US"/>
              <a:pPr>
                <a:defRPr/>
              </a:pPr>
              <a:t>‹#›</a:t>
            </a:fld>
            <a:endParaRPr lang="en-US" altLang="zh-CN"/>
          </a:p>
        </p:txBody>
      </p:sp>
    </p:spTree>
    <p:extLst>
      <p:ext uri="{BB962C8B-B14F-4D97-AF65-F5344CB8AC3E}">
        <p14:creationId xmlns:p14="http://schemas.microsoft.com/office/powerpoint/2010/main" val="4282631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1987" y="27511594"/>
            <a:ext cx="25734090" cy="8503236"/>
          </a:xfrm>
        </p:spPr>
        <p:txBody>
          <a:bodyPr anchor="t"/>
          <a:lstStyle>
            <a:lvl1pPr algn="l">
              <a:defRPr sz="5600" b="1" cap="all"/>
            </a:lvl1pPr>
          </a:lstStyle>
          <a:p>
            <a:r>
              <a:rPr lang="en-GB" smtClean="0"/>
              <a:t>Click to edit Master title style</a:t>
            </a:r>
            <a:endParaRPr lang="en-US"/>
          </a:p>
        </p:txBody>
      </p:sp>
      <p:sp>
        <p:nvSpPr>
          <p:cNvPr id="3" name="Text Placeholder 2"/>
          <p:cNvSpPr>
            <a:spLocks noGrp="1"/>
          </p:cNvSpPr>
          <p:nvPr>
            <p:ph type="body" idx="1"/>
          </p:nvPr>
        </p:nvSpPr>
        <p:spPr>
          <a:xfrm>
            <a:off x="2391987" y="18144052"/>
            <a:ext cx="25734090" cy="9367542"/>
          </a:xfrm>
        </p:spPr>
        <p:txBody>
          <a:bodyPr anchor="b"/>
          <a:lstStyle>
            <a:lvl1pPr marL="0" indent="0">
              <a:buNone/>
              <a:defRPr sz="2900"/>
            </a:lvl1pPr>
            <a:lvl2pPr marL="646676" indent="0">
              <a:buNone/>
              <a:defRPr sz="2600"/>
            </a:lvl2pPr>
            <a:lvl3pPr marL="1293351" indent="0">
              <a:buNone/>
              <a:defRPr sz="2300"/>
            </a:lvl3pPr>
            <a:lvl4pPr marL="1940027" indent="0">
              <a:buNone/>
              <a:defRPr sz="2000"/>
            </a:lvl4pPr>
            <a:lvl5pPr marL="2586703" indent="0">
              <a:buNone/>
              <a:defRPr sz="2000"/>
            </a:lvl5pPr>
            <a:lvl6pPr marL="3233379" indent="0">
              <a:buNone/>
              <a:defRPr sz="2000"/>
            </a:lvl6pPr>
            <a:lvl7pPr marL="3880055" indent="0">
              <a:buNone/>
              <a:defRPr sz="2000"/>
            </a:lvl7pPr>
            <a:lvl8pPr marL="4526731" indent="0">
              <a:buNone/>
              <a:defRPr sz="2000"/>
            </a:lvl8pPr>
            <a:lvl9pPr marL="5173407" indent="0">
              <a:buNone/>
              <a:defRPr sz="2000"/>
            </a:lvl9pPr>
          </a:lstStyle>
          <a:p>
            <a:pPr lvl="0"/>
            <a:r>
              <a:rPr lang="en-GB"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F4A3981B-F082-0042-AC9D-950AC210C556}" type="slidenum">
              <a:rPr lang="zh-CN" altLang="en-US"/>
              <a:pPr>
                <a:defRPr/>
              </a:pPr>
              <a:t>‹#›</a:t>
            </a:fld>
            <a:endParaRPr lang="en-US" altLang="zh-CN"/>
          </a:p>
        </p:txBody>
      </p:sp>
    </p:spTree>
    <p:extLst>
      <p:ext uri="{BB962C8B-B14F-4D97-AF65-F5344CB8AC3E}">
        <p14:creationId xmlns:p14="http://schemas.microsoft.com/office/powerpoint/2010/main" val="1145272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2269770" y="12367189"/>
            <a:ext cx="12791651" cy="25687655"/>
          </a:xfrm>
        </p:spPr>
        <p:txBody>
          <a:bodyPr/>
          <a:lstStyle>
            <a:lvl1pPr>
              <a:defRPr sz="39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15213796" y="12367189"/>
            <a:ext cx="12791650" cy="25687655"/>
          </a:xfrm>
        </p:spPr>
        <p:txBody>
          <a:bodyPr/>
          <a:lstStyle>
            <a:lvl1pPr>
              <a:defRPr sz="39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8972AE98-36ED-454D-91EA-5EA8B3838A30}" type="slidenum">
              <a:rPr lang="zh-CN" altLang="en-US"/>
              <a:pPr>
                <a:defRPr/>
              </a:pPr>
              <a:t>‹#›</a:t>
            </a:fld>
            <a:endParaRPr lang="en-US" altLang="zh-CN"/>
          </a:p>
        </p:txBody>
      </p:sp>
    </p:spTree>
    <p:extLst>
      <p:ext uri="{BB962C8B-B14F-4D97-AF65-F5344CB8AC3E}">
        <p14:creationId xmlns:p14="http://schemas.microsoft.com/office/powerpoint/2010/main" val="4222841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4238" y="1715900"/>
            <a:ext cx="27246739" cy="7133696"/>
          </a:xfrm>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1514238" y="9583618"/>
            <a:ext cx="13375759" cy="3994235"/>
          </a:xfrm>
        </p:spPr>
        <p:txBody>
          <a:bodyPr anchor="b"/>
          <a:lstStyle>
            <a:lvl1pPr marL="0" indent="0">
              <a:buNone/>
              <a:defRPr sz="3400" b="1"/>
            </a:lvl1pPr>
            <a:lvl2pPr marL="646676" indent="0">
              <a:buNone/>
              <a:defRPr sz="2900" b="1"/>
            </a:lvl2pPr>
            <a:lvl3pPr marL="1293351" indent="0">
              <a:buNone/>
              <a:defRPr sz="2600" b="1"/>
            </a:lvl3pPr>
            <a:lvl4pPr marL="1940027" indent="0">
              <a:buNone/>
              <a:defRPr sz="2300" b="1"/>
            </a:lvl4pPr>
            <a:lvl5pPr marL="2586703" indent="0">
              <a:buNone/>
              <a:defRPr sz="2300" b="1"/>
            </a:lvl5pPr>
            <a:lvl6pPr marL="3233379" indent="0">
              <a:buNone/>
              <a:defRPr sz="2300" b="1"/>
            </a:lvl6pPr>
            <a:lvl7pPr marL="3880055" indent="0">
              <a:buNone/>
              <a:defRPr sz="2300" b="1"/>
            </a:lvl7pPr>
            <a:lvl8pPr marL="4526731" indent="0">
              <a:buNone/>
              <a:defRPr sz="2300" b="1"/>
            </a:lvl8pPr>
            <a:lvl9pPr marL="5173407" indent="0">
              <a:buNone/>
              <a:defRPr sz="2300" b="1"/>
            </a:lvl9pPr>
          </a:lstStyle>
          <a:p>
            <a:pPr lvl="0"/>
            <a:r>
              <a:rPr lang="en-GB" smtClean="0"/>
              <a:t>Click to edit Master text styles</a:t>
            </a:r>
          </a:p>
        </p:txBody>
      </p:sp>
      <p:sp>
        <p:nvSpPr>
          <p:cNvPr id="4" name="Content Placeholder 3"/>
          <p:cNvSpPr>
            <a:spLocks noGrp="1"/>
          </p:cNvSpPr>
          <p:nvPr>
            <p:ph sz="half" idx="2"/>
          </p:nvPr>
        </p:nvSpPr>
        <p:spPr>
          <a:xfrm>
            <a:off x="1514238" y="13577855"/>
            <a:ext cx="13375759" cy="24664470"/>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15378869" y="9583618"/>
            <a:ext cx="13382108" cy="3994235"/>
          </a:xfrm>
        </p:spPr>
        <p:txBody>
          <a:bodyPr anchor="b"/>
          <a:lstStyle>
            <a:lvl1pPr marL="0" indent="0">
              <a:buNone/>
              <a:defRPr sz="3400" b="1"/>
            </a:lvl1pPr>
            <a:lvl2pPr marL="646676" indent="0">
              <a:buNone/>
              <a:defRPr sz="2900" b="1"/>
            </a:lvl2pPr>
            <a:lvl3pPr marL="1293351" indent="0">
              <a:buNone/>
              <a:defRPr sz="2600" b="1"/>
            </a:lvl3pPr>
            <a:lvl4pPr marL="1940027" indent="0">
              <a:buNone/>
              <a:defRPr sz="2300" b="1"/>
            </a:lvl4pPr>
            <a:lvl5pPr marL="2586703" indent="0">
              <a:buNone/>
              <a:defRPr sz="2300" b="1"/>
            </a:lvl5pPr>
            <a:lvl6pPr marL="3233379" indent="0">
              <a:buNone/>
              <a:defRPr sz="2300" b="1"/>
            </a:lvl6pPr>
            <a:lvl7pPr marL="3880055" indent="0">
              <a:buNone/>
              <a:defRPr sz="2300" b="1"/>
            </a:lvl7pPr>
            <a:lvl8pPr marL="4526731" indent="0">
              <a:buNone/>
              <a:defRPr sz="2300" b="1"/>
            </a:lvl8pPr>
            <a:lvl9pPr marL="5173407" indent="0">
              <a:buNone/>
              <a:defRPr sz="2300" b="1"/>
            </a:lvl9pPr>
          </a:lstStyle>
          <a:p>
            <a:pPr lvl="0"/>
            <a:r>
              <a:rPr lang="en-GB" smtClean="0"/>
              <a:t>Click to edit Master text styles</a:t>
            </a:r>
          </a:p>
        </p:txBody>
      </p:sp>
      <p:sp>
        <p:nvSpPr>
          <p:cNvPr id="6" name="Content Placeholder 5"/>
          <p:cNvSpPr>
            <a:spLocks noGrp="1"/>
          </p:cNvSpPr>
          <p:nvPr>
            <p:ph sz="quarter" idx="4"/>
          </p:nvPr>
        </p:nvSpPr>
        <p:spPr>
          <a:xfrm>
            <a:off x="15378869" y="13577855"/>
            <a:ext cx="13382108" cy="24664470"/>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E23234CF-1958-BF4F-BE36-12A7B7BD3BAE}" type="slidenum">
              <a:rPr lang="zh-CN" altLang="en-US"/>
              <a:pPr>
                <a:defRPr/>
              </a:pPr>
              <a:t>‹#›</a:t>
            </a:fld>
            <a:endParaRPr lang="en-US" altLang="zh-CN"/>
          </a:p>
        </p:txBody>
      </p:sp>
    </p:spTree>
    <p:extLst>
      <p:ext uri="{BB962C8B-B14F-4D97-AF65-F5344CB8AC3E}">
        <p14:creationId xmlns:p14="http://schemas.microsoft.com/office/powerpoint/2010/main" val="387504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9DCDB433-E5F6-A544-8237-481AE05B8C95}" type="slidenum">
              <a:rPr lang="zh-CN" altLang="en-US"/>
              <a:pPr>
                <a:defRPr/>
              </a:pPr>
              <a:t>‹#›</a:t>
            </a:fld>
            <a:endParaRPr lang="en-US" altLang="zh-CN"/>
          </a:p>
        </p:txBody>
      </p:sp>
    </p:spTree>
    <p:extLst>
      <p:ext uri="{BB962C8B-B14F-4D97-AF65-F5344CB8AC3E}">
        <p14:creationId xmlns:p14="http://schemas.microsoft.com/office/powerpoint/2010/main" val="1618244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fld id="{839ADE53-DE40-2E42-8473-BD3D2AEE0221}" type="slidenum">
              <a:rPr lang="zh-CN" altLang="en-US"/>
              <a:pPr>
                <a:defRPr/>
              </a:pPr>
              <a:t>‹#›</a:t>
            </a:fld>
            <a:endParaRPr lang="en-US" altLang="zh-CN"/>
          </a:p>
        </p:txBody>
      </p:sp>
    </p:spTree>
    <p:extLst>
      <p:ext uri="{BB962C8B-B14F-4D97-AF65-F5344CB8AC3E}">
        <p14:creationId xmlns:p14="http://schemas.microsoft.com/office/powerpoint/2010/main" val="3546101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4237" y="1703193"/>
            <a:ext cx="9959997" cy="7254444"/>
          </a:xfrm>
        </p:spPr>
        <p:txBody>
          <a:bodyPr anchor="b"/>
          <a:lstStyle>
            <a:lvl1pPr algn="l">
              <a:defRPr sz="2900" b="1"/>
            </a:lvl1pPr>
          </a:lstStyle>
          <a:p>
            <a:r>
              <a:rPr lang="en-GB" smtClean="0"/>
              <a:t>Click to edit Master title style</a:t>
            </a:r>
            <a:endParaRPr lang="en-US"/>
          </a:p>
        </p:txBody>
      </p:sp>
      <p:sp>
        <p:nvSpPr>
          <p:cNvPr id="3" name="Content Placeholder 2"/>
          <p:cNvSpPr>
            <a:spLocks noGrp="1"/>
          </p:cNvSpPr>
          <p:nvPr>
            <p:ph idx="1"/>
          </p:nvPr>
        </p:nvSpPr>
        <p:spPr>
          <a:xfrm>
            <a:off x="11836128" y="1703192"/>
            <a:ext cx="16924849" cy="36539133"/>
          </a:xfrm>
        </p:spPr>
        <p:txBody>
          <a:bodyPr/>
          <a:lstStyle>
            <a:lvl1pPr>
              <a:defRPr sz="4500"/>
            </a:lvl1pPr>
            <a:lvl2pPr>
              <a:defRPr sz="3900"/>
            </a:lvl2pPr>
            <a:lvl3pPr>
              <a:defRPr sz="3400"/>
            </a:lvl3pPr>
            <a:lvl4pPr>
              <a:defRPr sz="2900"/>
            </a:lvl4pPr>
            <a:lvl5pPr>
              <a:defRPr sz="2900"/>
            </a:lvl5pPr>
            <a:lvl6pPr>
              <a:defRPr sz="2900"/>
            </a:lvl6pPr>
            <a:lvl7pPr>
              <a:defRPr sz="2900"/>
            </a:lvl7pPr>
            <a:lvl8pPr>
              <a:defRPr sz="2900"/>
            </a:lvl8pPr>
            <a:lvl9pPr>
              <a:defRPr sz="29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1514237" y="8957634"/>
            <a:ext cx="9959997" cy="29284689"/>
          </a:xfrm>
        </p:spPr>
        <p:txBody>
          <a:bodyPr/>
          <a:lstStyle>
            <a:lvl1pPr marL="0" indent="0">
              <a:buNone/>
              <a:defRPr sz="2000"/>
            </a:lvl1pPr>
            <a:lvl2pPr marL="646676" indent="0">
              <a:buNone/>
              <a:defRPr sz="1700"/>
            </a:lvl2pPr>
            <a:lvl3pPr marL="1293351" indent="0">
              <a:buNone/>
              <a:defRPr sz="1400"/>
            </a:lvl3pPr>
            <a:lvl4pPr marL="1940027" indent="0">
              <a:buNone/>
              <a:defRPr sz="1300"/>
            </a:lvl4pPr>
            <a:lvl5pPr marL="2586703" indent="0">
              <a:buNone/>
              <a:defRPr sz="1300"/>
            </a:lvl5pPr>
            <a:lvl6pPr marL="3233379" indent="0">
              <a:buNone/>
              <a:defRPr sz="1300"/>
            </a:lvl6pPr>
            <a:lvl7pPr marL="3880055" indent="0">
              <a:buNone/>
              <a:defRPr sz="1300"/>
            </a:lvl7pPr>
            <a:lvl8pPr marL="4526731" indent="0">
              <a:buNone/>
              <a:defRPr sz="1300"/>
            </a:lvl8pPr>
            <a:lvl9pPr marL="5173407" indent="0">
              <a:buNone/>
              <a:defRPr sz="13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AE167C5B-F5FC-9245-AA03-C2B22227D25C}" type="slidenum">
              <a:rPr lang="zh-CN" altLang="en-US"/>
              <a:pPr>
                <a:defRPr/>
              </a:pPr>
              <a:t>‹#›</a:t>
            </a:fld>
            <a:endParaRPr lang="en-US" altLang="zh-CN"/>
          </a:p>
        </p:txBody>
      </p:sp>
    </p:spTree>
    <p:extLst>
      <p:ext uri="{BB962C8B-B14F-4D97-AF65-F5344CB8AC3E}">
        <p14:creationId xmlns:p14="http://schemas.microsoft.com/office/powerpoint/2010/main" val="2465984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4730" y="29967876"/>
            <a:ext cx="18164493" cy="3536659"/>
          </a:xfrm>
        </p:spPr>
        <p:txBody>
          <a:bodyPr anchor="b"/>
          <a:lstStyle>
            <a:lvl1pPr algn="l">
              <a:defRPr sz="2900" b="1"/>
            </a:lvl1pPr>
          </a:lstStyle>
          <a:p>
            <a:r>
              <a:rPr lang="en-GB" smtClean="0"/>
              <a:t>Click to edit Master title style</a:t>
            </a:r>
            <a:endParaRPr lang="en-US"/>
          </a:p>
        </p:txBody>
      </p:sp>
      <p:sp>
        <p:nvSpPr>
          <p:cNvPr id="3" name="Picture Placeholder 2"/>
          <p:cNvSpPr>
            <a:spLocks noGrp="1"/>
          </p:cNvSpPr>
          <p:nvPr>
            <p:ph type="pic" idx="1"/>
          </p:nvPr>
        </p:nvSpPr>
        <p:spPr>
          <a:xfrm>
            <a:off x="5934730" y="3825821"/>
            <a:ext cx="18164493" cy="25687655"/>
          </a:xfrm>
        </p:spPr>
        <p:txBody>
          <a:bodyPr/>
          <a:lstStyle>
            <a:lvl1pPr marL="0" indent="0">
              <a:buNone/>
              <a:defRPr sz="4500"/>
            </a:lvl1pPr>
            <a:lvl2pPr marL="646676" indent="0">
              <a:buNone/>
              <a:defRPr sz="3900"/>
            </a:lvl2pPr>
            <a:lvl3pPr marL="1293351" indent="0">
              <a:buNone/>
              <a:defRPr sz="3400"/>
            </a:lvl3pPr>
            <a:lvl4pPr marL="1940027" indent="0">
              <a:buNone/>
              <a:defRPr sz="2900"/>
            </a:lvl4pPr>
            <a:lvl5pPr marL="2586703" indent="0">
              <a:buNone/>
              <a:defRPr sz="2900"/>
            </a:lvl5pPr>
            <a:lvl6pPr marL="3233379" indent="0">
              <a:buNone/>
              <a:defRPr sz="2900"/>
            </a:lvl6pPr>
            <a:lvl7pPr marL="3880055" indent="0">
              <a:buNone/>
              <a:defRPr sz="2900"/>
            </a:lvl7pPr>
            <a:lvl8pPr marL="4526731" indent="0">
              <a:buNone/>
              <a:defRPr sz="2900"/>
            </a:lvl8pPr>
            <a:lvl9pPr marL="5173407" indent="0">
              <a:buNone/>
              <a:defRPr sz="2900"/>
            </a:lvl9pPr>
          </a:lstStyle>
          <a:p>
            <a:pPr lvl="0"/>
            <a:endParaRPr lang="en-US" noProof="0" smtClean="0"/>
          </a:p>
        </p:txBody>
      </p:sp>
      <p:sp>
        <p:nvSpPr>
          <p:cNvPr id="4" name="Text Placeholder 3"/>
          <p:cNvSpPr>
            <a:spLocks noGrp="1"/>
          </p:cNvSpPr>
          <p:nvPr>
            <p:ph type="body" sz="half" idx="2"/>
          </p:nvPr>
        </p:nvSpPr>
        <p:spPr>
          <a:xfrm>
            <a:off x="5934730" y="33504535"/>
            <a:ext cx="18164493" cy="5026951"/>
          </a:xfrm>
        </p:spPr>
        <p:txBody>
          <a:bodyPr/>
          <a:lstStyle>
            <a:lvl1pPr marL="0" indent="0">
              <a:buNone/>
              <a:defRPr sz="2000"/>
            </a:lvl1pPr>
            <a:lvl2pPr marL="646676" indent="0">
              <a:buNone/>
              <a:defRPr sz="1700"/>
            </a:lvl2pPr>
            <a:lvl3pPr marL="1293351" indent="0">
              <a:buNone/>
              <a:defRPr sz="1400"/>
            </a:lvl3pPr>
            <a:lvl4pPr marL="1940027" indent="0">
              <a:buNone/>
              <a:defRPr sz="1300"/>
            </a:lvl4pPr>
            <a:lvl5pPr marL="2586703" indent="0">
              <a:buNone/>
              <a:defRPr sz="1300"/>
            </a:lvl5pPr>
            <a:lvl6pPr marL="3233379" indent="0">
              <a:buNone/>
              <a:defRPr sz="1300"/>
            </a:lvl6pPr>
            <a:lvl7pPr marL="3880055" indent="0">
              <a:buNone/>
              <a:defRPr sz="1300"/>
            </a:lvl7pPr>
            <a:lvl8pPr marL="4526731" indent="0">
              <a:buNone/>
              <a:defRPr sz="1300"/>
            </a:lvl8pPr>
            <a:lvl9pPr marL="5173407" indent="0">
              <a:buNone/>
              <a:defRPr sz="13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8734879D-D8F7-C94E-B90A-96F74B803972}" type="slidenum">
              <a:rPr lang="zh-CN" altLang="en-US"/>
              <a:pPr>
                <a:defRPr/>
              </a:pPr>
              <a:t>‹#›</a:t>
            </a:fld>
            <a:endParaRPr lang="en-US" altLang="zh-CN"/>
          </a:p>
        </p:txBody>
      </p:sp>
    </p:spTree>
    <p:extLst>
      <p:ext uri="{BB962C8B-B14F-4D97-AF65-F5344CB8AC3E}">
        <p14:creationId xmlns:p14="http://schemas.microsoft.com/office/powerpoint/2010/main" val="30775328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70125" y="3803650"/>
            <a:ext cx="25734963" cy="713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417543" tIns="208772" rIns="417543" bIns="208772" numCol="1" anchor="ctr" anchorCtr="0" compatLnSpc="1">
            <a:prstTxWarp prst="textNoShape">
              <a:avLst/>
            </a:prstTxWarp>
          </a:bodyPr>
          <a:lstStyle/>
          <a:p>
            <a:pPr lvl="0"/>
            <a:r>
              <a:rPr lang="en-US" altLang="zh-CN"/>
              <a:t>Click to edit Master title style</a:t>
            </a:r>
          </a:p>
        </p:txBody>
      </p:sp>
      <p:sp>
        <p:nvSpPr>
          <p:cNvPr id="1027" name="Rectangle 3"/>
          <p:cNvSpPr>
            <a:spLocks noGrp="1" noChangeArrowheads="1"/>
          </p:cNvSpPr>
          <p:nvPr>
            <p:ph type="body" idx="1"/>
          </p:nvPr>
        </p:nvSpPr>
        <p:spPr bwMode="auto">
          <a:xfrm>
            <a:off x="2270125" y="12366625"/>
            <a:ext cx="25734963" cy="256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417543" tIns="208772" rIns="417543" bIns="208772"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28" name="Rectangle 4"/>
          <p:cNvSpPr>
            <a:spLocks noGrp="1" noChangeArrowheads="1"/>
          </p:cNvSpPr>
          <p:nvPr>
            <p:ph type="dt" sz="half" idx="2"/>
          </p:nvPr>
        </p:nvSpPr>
        <p:spPr bwMode="auto">
          <a:xfrm>
            <a:off x="2270125" y="39008050"/>
            <a:ext cx="6307138" cy="2851150"/>
          </a:xfrm>
          <a:prstGeom prst="rect">
            <a:avLst/>
          </a:prstGeom>
          <a:noFill/>
          <a:ln w="9525">
            <a:noFill/>
            <a:miter lim="800000"/>
            <a:headEnd/>
            <a:tailEnd/>
          </a:ln>
          <a:effectLst/>
        </p:spPr>
        <p:txBody>
          <a:bodyPr vert="horz" wrap="square" lIns="417543" tIns="208772" rIns="417543" bIns="208772" numCol="1" anchor="t" anchorCtr="0" compatLnSpc="1">
            <a:prstTxWarp prst="textNoShape">
              <a:avLst/>
            </a:prstTxWarp>
          </a:bodyPr>
          <a:lstStyle>
            <a:lvl1pPr>
              <a:defRPr sz="6400" smtClean="0">
                <a:latin typeface="Times New Roman" charset="0"/>
                <a:ea typeface="宋体" charset="0"/>
                <a:cs typeface="宋体" charset="0"/>
              </a:defRPr>
            </a:lvl1pPr>
          </a:lstStyle>
          <a:p>
            <a:pPr>
              <a:defRPr/>
            </a:pPr>
            <a:endParaRPr lang="en-US" altLang="zh-CN"/>
          </a:p>
        </p:txBody>
      </p:sp>
      <p:sp>
        <p:nvSpPr>
          <p:cNvPr id="1029" name="Rectangle 5"/>
          <p:cNvSpPr>
            <a:spLocks noGrp="1" noChangeArrowheads="1"/>
          </p:cNvSpPr>
          <p:nvPr>
            <p:ph type="ftr" sz="quarter" idx="3"/>
          </p:nvPr>
        </p:nvSpPr>
        <p:spPr bwMode="auto">
          <a:xfrm>
            <a:off x="10344150" y="39008050"/>
            <a:ext cx="9586913" cy="2851150"/>
          </a:xfrm>
          <a:prstGeom prst="rect">
            <a:avLst/>
          </a:prstGeom>
          <a:noFill/>
          <a:ln w="9525">
            <a:noFill/>
            <a:miter lim="800000"/>
            <a:headEnd/>
            <a:tailEnd/>
          </a:ln>
          <a:effectLst/>
        </p:spPr>
        <p:txBody>
          <a:bodyPr vert="horz" wrap="square" lIns="417543" tIns="208772" rIns="417543" bIns="208772" numCol="1" anchor="t" anchorCtr="0" compatLnSpc="1">
            <a:prstTxWarp prst="textNoShape">
              <a:avLst/>
            </a:prstTxWarp>
          </a:bodyPr>
          <a:lstStyle>
            <a:lvl1pPr algn="ctr">
              <a:defRPr sz="6400" smtClean="0">
                <a:latin typeface="Times New Roman" charset="0"/>
                <a:ea typeface="宋体" charset="0"/>
                <a:cs typeface="宋体" charset="0"/>
              </a:defRPr>
            </a:lvl1pPr>
          </a:lstStyle>
          <a:p>
            <a:pPr>
              <a:defRPr/>
            </a:pPr>
            <a:endParaRPr lang="en-US" altLang="zh-CN"/>
          </a:p>
        </p:txBody>
      </p:sp>
      <p:sp>
        <p:nvSpPr>
          <p:cNvPr id="1030" name="Rectangle 6"/>
          <p:cNvSpPr>
            <a:spLocks noGrp="1" noChangeArrowheads="1"/>
          </p:cNvSpPr>
          <p:nvPr>
            <p:ph type="sldNum" sz="quarter" idx="4"/>
          </p:nvPr>
        </p:nvSpPr>
        <p:spPr bwMode="auto">
          <a:xfrm>
            <a:off x="21697950" y="39008050"/>
            <a:ext cx="6307138" cy="2851150"/>
          </a:xfrm>
          <a:prstGeom prst="rect">
            <a:avLst/>
          </a:prstGeom>
          <a:noFill/>
          <a:ln w="9525">
            <a:noFill/>
            <a:miter lim="800000"/>
            <a:headEnd/>
            <a:tailEnd/>
          </a:ln>
          <a:effectLst/>
        </p:spPr>
        <p:txBody>
          <a:bodyPr vert="horz" wrap="square" lIns="417543" tIns="208772" rIns="417543" bIns="208772" numCol="1" anchor="t" anchorCtr="0" compatLnSpc="1">
            <a:prstTxWarp prst="textNoShape">
              <a:avLst/>
            </a:prstTxWarp>
          </a:bodyPr>
          <a:lstStyle>
            <a:lvl1pPr algn="r">
              <a:defRPr sz="6400" smtClean="0">
                <a:latin typeface="Times New Roman" charset="0"/>
                <a:ea typeface="宋体" charset="0"/>
                <a:cs typeface="宋体" charset="0"/>
              </a:defRPr>
            </a:lvl1pPr>
          </a:lstStyle>
          <a:p>
            <a:pPr>
              <a:defRPr/>
            </a:pPr>
            <a:fld id="{51BB59ED-55D7-984F-9F60-F586C934CA8C}"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73538" rtl="0" eaLnBrk="0" fontAlgn="base" hangingPunct="0">
        <a:spcBef>
          <a:spcPct val="0"/>
        </a:spcBef>
        <a:spcAft>
          <a:spcPct val="0"/>
        </a:spcAft>
        <a:defRPr sz="20100">
          <a:solidFill>
            <a:schemeClr val="tx2"/>
          </a:solidFill>
          <a:latin typeface="+mj-lt"/>
          <a:ea typeface="ＭＳ Ｐゴシック" pitchFamily="-109" charset="-128"/>
          <a:cs typeface="ＭＳ Ｐゴシック" pitchFamily="-109" charset="-128"/>
        </a:defRPr>
      </a:lvl1pPr>
      <a:lvl2pPr algn="ctr" defTabSz="4173538" rtl="0" eaLnBrk="0" fontAlgn="base" hangingPunct="0">
        <a:spcBef>
          <a:spcPct val="0"/>
        </a:spcBef>
        <a:spcAft>
          <a:spcPct val="0"/>
        </a:spcAft>
        <a:defRPr sz="20100">
          <a:solidFill>
            <a:schemeClr val="tx2"/>
          </a:solidFill>
          <a:latin typeface="Times New Roman" pitchFamily="-109" charset="0"/>
          <a:ea typeface="ＭＳ Ｐゴシック" pitchFamily="-109" charset="-128"/>
          <a:cs typeface="ＭＳ Ｐゴシック" pitchFamily="-109" charset="-128"/>
        </a:defRPr>
      </a:lvl2pPr>
      <a:lvl3pPr algn="ctr" defTabSz="4173538" rtl="0" eaLnBrk="0" fontAlgn="base" hangingPunct="0">
        <a:spcBef>
          <a:spcPct val="0"/>
        </a:spcBef>
        <a:spcAft>
          <a:spcPct val="0"/>
        </a:spcAft>
        <a:defRPr sz="20100">
          <a:solidFill>
            <a:schemeClr val="tx2"/>
          </a:solidFill>
          <a:latin typeface="Times New Roman" pitchFamily="-109" charset="0"/>
          <a:ea typeface="ＭＳ Ｐゴシック" pitchFamily="-109" charset="-128"/>
          <a:cs typeface="ＭＳ Ｐゴシック" pitchFamily="-109" charset="-128"/>
        </a:defRPr>
      </a:lvl3pPr>
      <a:lvl4pPr algn="ctr" defTabSz="4173538" rtl="0" eaLnBrk="0" fontAlgn="base" hangingPunct="0">
        <a:spcBef>
          <a:spcPct val="0"/>
        </a:spcBef>
        <a:spcAft>
          <a:spcPct val="0"/>
        </a:spcAft>
        <a:defRPr sz="20100">
          <a:solidFill>
            <a:schemeClr val="tx2"/>
          </a:solidFill>
          <a:latin typeface="Times New Roman" pitchFamily="-109" charset="0"/>
          <a:ea typeface="ＭＳ Ｐゴシック" pitchFamily="-109" charset="-128"/>
          <a:cs typeface="ＭＳ Ｐゴシック" pitchFamily="-109" charset="-128"/>
        </a:defRPr>
      </a:lvl4pPr>
      <a:lvl5pPr algn="ctr" defTabSz="4173538" rtl="0" eaLnBrk="0" fontAlgn="base" hangingPunct="0">
        <a:spcBef>
          <a:spcPct val="0"/>
        </a:spcBef>
        <a:spcAft>
          <a:spcPct val="0"/>
        </a:spcAft>
        <a:defRPr sz="20100">
          <a:solidFill>
            <a:schemeClr val="tx2"/>
          </a:solidFill>
          <a:latin typeface="Times New Roman" pitchFamily="-109" charset="0"/>
          <a:ea typeface="ＭＳ Ｐゴシック" pitchFamily="-109" charset="-128"/>
          <a:cs typeface="ＭＳ Ｐゴシック" pitchFamily="-109" charset="-128"/>
        </a:defRPr>
      </a:lvl5pPr>
      <a:lvl6pPr marL="646676" algn="ctr" defTabSz="4174203" rtl="0" fontAlgn="base">
        <a:spcBef>
          <a:spcPct val="0"/>
        </a:spcBef>
        <a:spcAft>
          <a:spcPct val="0"/>
        </a:spcAft>
        <a:defRPr sz="20100">
          <a:solidFill>
            <a:schemeClr val="tx2"/>
          </a:solidFill>
          <a:latin typeface="Times New Roman" pitchFamily="-109" charset="0"/>
        </a:defRPr>
      </a:lvl6pPr>
      <a:lvl7pPr marL="1293351" algn="ctr" defTabSz="4174203" rtl="0" fontAlgn="base">
        <a:spcBef>
          <a:spcPct val="0"/>
        </a:spcBef>
        <a:spcAft>
          <a:spcPct val="0"/>
        </a:spcAft>
        <a:defRPr sz="20100">
          <a:solidFill>
            <a:schemeClr val="tx2"/>
          </a:solidFill>
          <a:latin typeface="Times New Roman" pitchFamily="-109" charset="0"/>
        </a:defRPr>
      </a:lvl7pPr>
      <a:lvl8pPr marL="1940027" algn="ctr" defTabSz="4174203" rtl="0" fontAlgn="base">
        <a:spcBef>
          <a:spcPct val="0"/>
        </a:spcBef>
        <a:spcAft>
          <a:spcPct val="0"/>
        </a:spcAft>
        <a:defRPr sz="20100">
          <a:solidFill>
            <a:schemeClr val="tx2"/>
          </a:solidFill>
          <a:latin typeface="Times New Roman" pitchFamily="-109" charset="0"/>
        </a:defRPr>
      </a:lvl8pPr>
      <a:lvl9pPr marL="2586703" algn="ctr" defTabSz="4174203" rtl="0" fontAlgn="base">
        <a:spcBef>
          <a:spcPct val="0"/>
        </a:spcBef>
        <a:spcAft>
          <a:spcPct val="0"/>
        </a:spcAft>
        <a:defRPr sz="20100">
          <a:solidFill>
            <a:schemeClr val="tx2"/>
          </a:solidFill>
          <a:latin typeface="Times New Roman" pitchFamily="-109" charset="0"/>
        </a:defRPr>
      </a:lvl9pPr>
    </p:titleStyle>
    <p:bodyStyle>
      <a:lvl1pPr marL="1566863" indent="-1566863" algn="l" defTabSz="4173538" rtl="0" eaLnBrk="0" fontAlgn="base" hangingPunct="0">
        <a:spcBef>
          <a:spcPct val="20000"/>
        </a:spcBef>
        <a:spcAft>
          <a:spcPct val="0"/>
        </a:spcAft>
        <a:buChar char="•"/>
        <a:defRPr sz="14600">
          <a:solidFill>
            <a:schemeClr val="tx1"/>
          </a:solidFill>
          <a:latin typeface="+mn-lt"/>
          <a:ea typeface="ＭＳ Ｐゴシック" pitchFamily="-109" charset="-128"/>
          <a:cs typeface="ＭＳ Ｐゴシック" pitchFamily="-109" charset="-128"/>
        </a:defRPr>
      </a:lvl1pPr>
      <a:lvl2pPr marL="3392488" indent="-1303338" algn="l" defTabSz="4173538" rtl="0" eaLnBrk="0" fontAlgn="base" hangingPunct="0">
        <a:spcBef>
          <a:spcPct val="20000"/>
        </a:spcBef>
        <a:spcAft>
          <a:spcPct val="0"/>
        </a:spcAft>
        <a:buChar char="–"/>
        <a:defRPr sz="12700">
          <a:solidFill>
            <a:schemeClr val="tx1"/>
          </a:solidFill>
          <a:latin typeface="+mn-lt"/>
          <a:ea typeface="ＭＳ Ｐゴシック" pitchFamily="-109" charset="-128"/>
        </a:defRPr>
      </a:lvl2pPr>
      <a:lvl3pPr marL="5218113" indent="-1042988" algn="l" defTabSz="4173538" rtl="0" eaLnBrk="0" fontAlgn="base" hangingPunct="0">
        <a:spcBef>
          <a:spcPct val="20000"/>
        </a:spcBef>
        <a:spcAft>
          <a:spcPct val="0"/>
        </a:spcAft>
        <a:buChar char="•"/>
        <a:defRPr sz="10900">
          <a:solidFill>
            <a:schemeClr val="tx1"/>
          </a:solidFill>
          <a:latin typeface="+mn-lt"/>
          <a:ea typeface="ＭＳ Ｐゴシック" pitchFamily="-109" charset="-128"/>
        </a:defRPr>
      </a:lvl3pPr>
      <a:lvl4pPr marL="7305675" indent="-1042988" algn="l" defTabSz="4173538" rtl="0" eaLnBrk="0" fontAlgn="base" hangingPunct="0">
        <a:spcBef>
          <a:spcPct val="20000"/>
        </a:spcBef>
        <a:spcAft>
          <a:spcPct val="0"/>
        </a:spcAft>
        <a:buChar char="–"/>
        <a:defRPr sz="9100">
          <a:solidFill>
            <a:schemeClr val="tx1"/>
          </a:solidFill>
          <a:latin typeface="+mn-lt"/>
          <a:ea typeface="ＭＳ Ｐゴシック" pitchFamily="-109" charset="-128"/>
        </a:defRPr>
      </a:lvl4pPr>
      <a:lvl5pPr marL="9393238" indent="-1042988" algn="l" defTabSz="4173538" rtl="0" eaLnBrk="0" fontAlgn="base" hangingPunct="0">
        <a:spcBef>
          <a:spcPct val="20000"/>
        </a:spcBef>
        <a:spcAft>
          <a:spcPct val="0"/>
        </a:spcAft>
        <a:buChar char="»"/>
        <a:defRPr sz="9100">
          <a:solidFill>
            <a:schemeClr val="tx1"/>
          </a:solidFill>
          <a:latin typeface="+mn-lt"/>
          <a:ea typeface="ＭＳ Ｐゴシック" pitchFamily="-109" charset="-128"/>
        </a:defRPr>
      </a:lvl5pPr>
      <a:lvl6pPr marL="10041439" indent="-1044112" algn="l" defTabSz="4174203" rtl="0" fontAlgn="base">
        <a:spcBef>
          <a:spcPct val="20000"/>
        </a:spcBef>
        <a:spcAft>
          <a:spcPct val="0"/>
        </a:spcAft>
        <a:buChar char="»"/>
        <a:defRPr sz="9100">
          <a:solidFill>
            <a:schemeClr val="tx1"/>
          </a:solidFill>
          <a:latin typeface="+mn-lt"/>
          <a:ea typeface="ＭＳ Ｐゴシック" pitchFamily="-109" charset="-128"/>
        </a:defRPr>
      </a:lvl6pPr>
      <a:lvl7pPr marL="10688115" indent="-1044112" algn="l" defTabSz="4174203" rtl="0" fontAlgn="base">
        <a:spcBef>
          <a:spcPct val="20000"/>
        </a:spcBef>
        <a:spcAft>
          <a:spcPct val="0"/>
        </a:spcAft>
        <a:buChar char="»"/>
        <a:defRPr sz="9100">
          <a:solidFill>
            <a:schemeClr val="tx1"/>
          </a:solidFill>
          <a:latin typeface="+mn-lt"/>
          <a:ea typeface="ＭＳ Ｐゴシック" pitchFamily="-109" charset="-128"/>
        </a:defRPr>
      </a:lvl7pPr>
      <a:lvl8pPr marL="11334790" indent="-1044112" algn="l" defTabSz="4174203" rtl="0" fontAlgn="base">
        <a:spcBef>
          <a:spcPct val="20000"/>
        </a:spcBef>
        <a:spcAft>
          <a:spcPct val="0"/>
        </a:spcAft>
        <a:buChar char="»"/>
        <a:defRPr sz="9100">
          <a:solidFill>
            <a:schemeClr val="tx1"/>
          </a:solidFill>
          <a:latin typeface="+mn-lt"/>
          <a:ea typeface="ＭＳ Ｐゴシック" pitchFamily="-109" charset="-128"/>
        </a:defRPr>
      </a:lvl8pPr>
      <a:lvl9pPr marL="11981466" indent="-1044112" algn="l" defTabSz="4174203" rtl="0" fontAlgn="base">
        <a:spcBef>
          <a:spcPct val="20000"/>
        </a:spcBef>
        <a:spcAft>
          <a:spcPct val="0"/>
        </a:spcAft>
        <a:buChar char="»"/>
        <a:defRPr sz="9100">
          <a:solidFill>
            <a:schemeClr val="tx1"/>
          </a:solidFill>
          <a:latin typeface="+mn-lt"/>
          <a:ea typeface="ＭＳ Ｐゴシック" pitchFamily="-109" charset="-128"/>
        </a:defRPr>
      </a:lvl9pPr>
    </p:bodyStyle>
    <p:otherStyle>
      <a:defPPr>
        <a:defRPr lang="en-US"/>
      </a:defPPr>
      <a:lvl1pPr marL="0" algn="l" defTabSz="646676" rtl="0" eaLnBrk="1" latinLnBrk="0" hangingPunct="1">
        <a:defRPr sz="2600" kern="1200">
          <a:solidFill>
            <a:schemeClr val="tx1"/>
          </a:solidFill>
          <a:latin typeface="+mn-lt"/>
          <a:ea typeface="+mn-ea"/>
          <a:cs typeface="+mn-cs"/>
        </a:defRPr>
      </a:lvl1pPr>
      <a:lvl2pPr marL="646676" algn="l" defTabSz="646676" rtl="0" eaLnBrk="1" latinLnBrk="0" hangingPunct="1">
        <a:defRPr sz="2600" kern="1200">
          <a:solidFill>
            <a:schemeClr val="tx1"/>
          </a:solidFill>
          <a:latin typeface="+mn-lt"/>
          <a:ea typeface="+mn-ea"/>
          <a:cs typeface="+mn-cs"/>
        </a:defRPr>
      </a:lvl2pPr>
      <a:lvl3pPr marL="1293351" algn="l" defTabSz="646676" rtl="0" eaLnBrk="1" latinLnBrk="0" hangingPunct="1">
        <a:defRPr sz="2600" kern="1200">
          <a:solidFill>
            <a:schemeClr val="tx1"/>
          </a:solidFill>
          <a:latin typeface="+mn-lt"/>
          <a:ea typeface="+mn-ea"/>
          <a:cs typeface="+mn-cs"/>
        </a:defRPr>
      </a:lvl3pPr>
      <a:lvl4pPr marL="1940027" algn="l" defTabSz="646676" rtl="0" eaLnBrk="1" latinLnBrk="0" hangingPunct="1">
        <a:defRPr sz="2600" kern="1200">
          <a:solidFill>
            <a:schemeClr val="tx1"/>
          </a:solidFill>
          <a:latin typeface="+mn-lt"/>
          <a:ea typeface="+mn-ea"/>
          <a:cs typeface="+mn-cs"/>
        </a:defRPr>
      </a:lvl4pPr>
      <a:lvl5pPr marL="2586703" algn="l" defTabSz="646676" rtl="0" eaLnBrk="1" latinLnBrk="0" hangingPunct="1">
        <a:defRPr sz="2600" kern="1200">
          <a:solidFill>
            <a:schemeClr val="tx1"/>
          </a:solidFill>
          <a:latin typeface="+mn-lt"/>
          <a:ea typeface="+mn-ea"/>
          <a:cs typeface="+mn-cs"/>
        </a:defRPr>
      </a:lvl5pPr>
      <a:lvl6pPr marL="3233379" algn="l" defTabSz="646676" rtl="0" eaLnBrk="1" latinLnBrk="0" hangingPunct="1">
        <a:defRPr sz="2600" kern="1200">
          <a:solidFill>
            <a:schemeClr val="tx1"/>
          </a:solidFill>
          <a:latin typeface="+mn-lt"/>
          <a:ea typeface="+mn-ea"/>
          <a:cs typeface="+mn-cs"/>
        </a:defRPr>
      </a:lvl6pPr>
      <a:lvl7pPr marL="3880055" algn="l" defTabSz="646676" rtl="0" eaLnBrk="1" latinLnBrk="0" hangingPunct="1">
        <a:defRPr sz="2600" kern="1200">
          <a:solidFill>
            <a:schemeClr val="tx1"/>
          </a:solidFill>
          <a:latin typeface="+mn-lt"/>
          <a:ea typeface="+mn-ea"/>
          <a:cs typeface="+mn-cs"/>
        </a:defRPr>
      </a:lvl7pPr>
      <a:lvl8pPr marL="4526731" algn="l" defTabSz="646676" rtl="0" eaLnBrk="1" latinLnBrk="0" hangingPunct="1">
        <a:defRPr sz="2600" kern="1200">
          <a:solidFill>
            <a:schemeClr val="tx1"/>
          </a:solidFill>
          <a:latin typeface="+mn-lt"/>
          <a:ea typeface="+mn-ea"/>
          <a:cs typeface="+mn-cs"/>
        </a:defRPr>
      </a:lvl8pPr>
      <a:lvl9pPr marL="5173407" algn="l" defTabSz="646676"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10.jpg"/><Relationship Id="rId14" Type="http://schemas.openxmlformats.org/officeDocument/2006/relationships/image" Target="../media/image11.png"/><Relationship Id="rId15"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chart" Target="../charts/chart1.xml"/><Relationship Id="rId7" Type="http://schemas.openxmlformats.org/officeDocument/2006/relationships/image" Target="../media/image4.png"/><Relationship Id="rId8" Type="http://schemas.openxmlformats.org/officeDocument/2006/relationships/image" Target="../media/image5.png"/><Relationship Id="rId9" Type="http://schemas.openxmlformats.org/officeDocument/2006/relationships/image" Target="../media/image6.png"/><Relationship Id="rId10"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81" descr="cres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66798" y="5376986"/>
            <a:ext cx="2088232" cy="2635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descr="CIRCAlogoWITHTEXT.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45318" y="5276058"/>
            <a:ext cx="12001957" cy="2592288"/>
          </a:xfrm>
          <a:prstGeom prst="rect">
            <a:avLst/>
          </a:prstGeom>
        </p:spPr>
      </p:pic>
      <p:sp>
        <p:nvSpPr>
          <p:cNvPr id="2075" name="AutoShape 27"/>
          <p:cNvSpPr>
            <a:spLocks noChangeArrowheads="1"/>
          </p:cNvSpPr>
          <p:nvPr/>
        </p:nvSpPr>
        <p:spPr bwMode="auto">
          <a:xfrm>
            <a:off x="10601102" y="739554"/>
            <a:ext cx="19010112" cy="2476500"/>
          </a:xfrm>
          <a:prstGeom prst="roundRect">
            <a:avLst>
              <a:gd name="adj" fmla="val 50000"/>
            </a:avLst>
          </a:prstGeom>
          <a:solidFill>
            <a:srgbClr val="2962B9">
              <a:alpha val="89999"/>
            </a:srgbClr>
          </a:solidFill>
          <a:ln w="38100">
            <a:noFill/>
            <a:round/>
            <a:headEnd/>
            <a:tailEnd/>
          </a:ln>
          <a:effectLst>
            <a:outerShdw blurRad="63500" dist="126365" dir="1804115" algn="ctr" rotWithShape="0">
              <a:srgbClr val="787878">
                <a:alpha val="74998"/>
              </a:srgbClr>
            </a:outerShdw>
          </a:effectLst>
        </p:spPr>
        <p:txBody>
          <a:bodyPr lIns="170392" tIns="158850" rIns="170392" bIns="87808" anchor="ctr" anchorCtr="1"/>
          <a:lstStyle/>
          <a:p>
            <a:pPr algn="ctr" defTabSz="2564250">
              <a:defRPr/>
            </a:pPr>
            <a:r>
              <a:rPr lang="en-GB" sz="5600" b="1" dirty="0" smtClean="0">
                <a:solidFill>
                  <a:schemeClr val="bg1"/>
                </a:solidFill>
                <a:effectLst>
                  <a:outerShdw blurRad="38100" dist="38100" dir="2700000" algn="tl">
                    <a:srgbClr val="000000"/>
                  </a:outerShdw>
                </a:effectLst>
                <a:latin typeface="Georgia" charset="0"/>
              </a:rPr>
              <a:t>GAP – Groups, Algorithms, Programming</a:t>
            </a:r>
            <a:endParaRPr lang="en-GB" sz="5800" b="1" dirty="0">
              <a:solidFill>
                <a:schemeClr val="bg1"/>
              </a:solidFill>
              <a:effectLst>
                <a:outerShdw blurRad="38100" dist="38100" dir="2700000" algn="tl">
                  <a:srgbClr val="000000"/>
                </a:outerShdw>
              </a:effectLst>
              <a:latin typeface="+mj-lt"/>
            </a:endParaRPr>
          </a:p>
          <a:p>
            <a:pPr algn="ctr" defTabSz="2564250">
              <a:defRPr/>
            </a:pPr>
            <a:r>
              <a:rPr lang="en-GB" sz="4500" i="1" dirty="0">
                <a:solidFill>
                  <a:schemeClr val="bg1"/>
                </a:solidFill>
                <a:effectLst>
                  <a:outerShdw blurRad="38100" dist="38100" dir="2700000" algn="tl">
                    <a:srgbClr val="000000"/>
                  </a:outerShdw>
                </a:effectLst>
                <a:latin typeface="Georgia" charset="0"/>
              </a:rPr>
              <a:t>Better </a:t>
            </a:r>
            <a:r>
              <a:rPr lang="en-GB" sz="4500" i="1" dirty="0" smtClean="0">
                <a:solidFill>
                  <a:schemeClr val="bg1"/>
                </a:solidFill>
                <a:effectLst>
                  <a:outerShdw blurRad="38100" dist="38100" dir="2700000" algn="tl">
                    <a:srgbClr val="000000"/>
                  </a:outerShdw>
                </a:effectLst>
                <a:latin typeface="Georgia" charset="0"/>
              </a:rPr>
              <a:t>Mathematical Software </a:t>
            </a:r>
            <a:r>
              <a:rPr lang="en-GB" sz="4500" i="1" dirty="0">
                <a:solidFill>
                  <a:schemeClr val="bg1"/>
                </a:solidFill>
                <a:effectLst>
                  <a:outerShdw blurRad="38100" dist="38100" dir="2700000" algn="tl">
                    <a:srgbClr val="000000"/>
                  </a:outerShdw>
                </a:effectLst>
                <a:latin typeface="Georgia" charset="0"/>
              </a:rPr>
              <a:t>For </a:t>
            </a:r>
            <a:r>
              <a:rPr lang="en-GB" sz="4500" i="1" dirty="0" smtClean="0">
                <a:solidFill>
                  <a:schemeClr val="bg1"/>
                </a:solidFill>
                <a:effectLst>
                  <a:outerShdw blurRad="38100" dist="38100" dir="2700000" algn="tl">
                    <a:srgbClr val="000000"/>
                  </a:outerShdw>
                </a:effectLst>
                <a:latin typeface="Georgia" charset="0"/>
              </a:rPr>
              <a:t>Better Mathematical Research</a:t>
            </a:r>
            <a:endParaRPr lang="en-GB" sz="4500" i="1" dirty="0">
              <a:solidFill>
                <a:schemeClr val="bg1"/>
              </a:solidFill>
              <a:effectLst>
                <a:outerShdw blurRad="38100" dist="38100" dir="2700000" algn="tl">
                  <a:srgbClr val="000000"/>
                </a:outerShdw>
              </a:effectLst>
              <a:latin typeface="Georgia" charset="0"/>
            </a:endParaRPr>
          </a:p>
        </p:txBody>
      </p:sp>
      <p:cxnSp>
        <p:nvCxnSpPr>
          <p:cNvPr id="15363" name="AutoShape 125"/>
          <p:cNvCxnSpPr>
            <a:cxnSpLocks noChangeShapeType="1"/>
          </p:cNvCxnSpPr>
          <p:nvPr/>
        </p:nvCxnSpPr>
        <p:spPr bwMode="auto">
          <a:xfrm>
            <a:off x="20250174" y="9884570"/>
            <a:ext cx="0" cy="32259584"/>
          </a:xfrm>
          <a:prstGeom prst="straightConnector1">
            <a:avLst/>
          </a:prstGeom>
          <a:noFill/>
          <a:ln w="15875">
            <a:solidFill>
              <a:srgbClr val="2962B9"/>
            </a:solidFill>
            <a:round/>
            <a:headEnd/>
            <a:tailEnd/>
          </a:ln>
          <a:extLst>
            <a:ext uri="{909E8E84-426E-40dd-AFC4-6F175D3DCCD1}">
              <a14:hiddenFill xmlns:a14="http://schemas.microsoft.com/office/drawing/2010/main">
                <a:noFill/>
              </a14:hiddenFill>
            </a:ext>
          </a:extLst>
        </p:spPr>
      </p:cxnSp>
      <p:cxnSp>
        <p:nvCxnSpPr>
          <p:cNvPr id="15364" name="AutoShape 126"/>
          <p:cNvCxnSpPr>
            <a:cxnSpLocks noChangeShapeType="1"/>
          </p:cNvCxnSpPr>
          <p:nvPr/>
        </p:nvCxnSpPr>
        <p:spPr bwMode="auto">
          <a:xfrm>
            <a:off x="10169054" y="9884570"/>
            <a:ext cx="0" cy="32259584"/>
          </a:xfrm>
          <a:prstGeom prst="straightConnector1">
            <a:avLst/>
          </a:prstGeom>
          <a:noFill/>
          <a:ln w="15875">
            <a:solidFill>
              <a:srgbClr val="2962B9"/>
            </a:solidFill>
            <a:round/>
            <a:headEnd/>
            <a:tailEnd/>
          </a:ln>
          <a:extLst>
            <a:ext uri="{909E8E84-426E-40dd-AFC4-6F175D3DCCD1}">
              <a14:hiddenFill xmlns:a14="http://schemas.microsoft.com/office/drawing/2010/main">
                <a:noFill/>
              </a14:hiddenFill>
            </a:ext>
          </a:extLst>
        </p:spPr>
      </p:cxnSp>
      <p:sp>
        <p:nvSpPr>
          <p:cNvPr id="2196" name="Text Box 148"/>
          <p:cNvSpPr txBox="1">
            <a:spLocks noChangeArrowheads="1"/>
          </p:cNvSpPr>
          <p:nvPr/>
        </p:nvSpPr>
        <p:spPr bwMode="auto">
          <a:xfrm>
            <a:off x="10817126" y="7940354"/>
            <a:ext cx="19154128" cy="1432237"/>
          </a:xfrm>
          <a:prstGeom prst="rect">
            <a:avLst/>
          </a:prstGeom>
          <a:noFill/>
          <a:ln w="9525">
            <a:noFill/>
            <a:miter lim="800000"/>
            <a:headEnd/>
            <a:tailEnd/>
          </a:ln>
          <a:effectLst/>
        </p:spPr>
        <p:txBody>
          <a:bodyPr wrap="square" lIns="129335" tIns="64668" rIns="129335" bIns="64668" anchor="ctr">
            <a:spAutoFit/>
          </a:bodyPr>
          <a:lstStyle>
            <a:lvl1pPr eaLnBrk="0" hangingPunct="0">
              <a:defRPr sz="2400">
                <a:solidFill>
                  <a:schemeClr val="tx1"/>
                </a:solidFill>
                <a:latin typeface="Century Gothic" charset="0"/>
                <a:ea typeface="ＭＳ Ｐゴシック" charset="0"/>
                <a:cs typeface="ＭＳ Ｐゴシック" charset="0"/>
              </a:defRPr>
            </a:lvl1pPr>
            <a:lvl2pPr marL="37931725" indent="-37474525" eaLnBrk="0" hangingPunct="0">
              <a:defRPr sz="2400">
                <a:solidFill>
                  <a:schemeClr val="tx1"/>
                </a:solidFill>
                <a:latin typeface="Century Gothic" charset="0"/>
                <a:ea typeface="ＭＳ Ｐゴシック" charset="0"/>
              </a:defRPr>
            </a:lvl2pPr>
            <a:lvl3pPr eaLnBrk="0" hangingPunct="0">
              <a:defRPr sz="2400">
                <a:solidFill>
                  <a:schemeClr val="tx1"/>
                </a:solidFill>
                <a:latin typeface="Century Gothic" charset="0"/>
                <a:ea typeface="ＭＳ Ｐゴシック" charset="0"/>
              </a:defRPr>
            </a:lvl3pPr>
            <a:lvl4pPr eaLnBrk="0" hangingPunct="0">
              <a:defRPr sz="2400">
                <a:solidFill>
                  <a:schemeClr val="tx1"/>
                </a:solidFill>
                <a:latin typeface="Century Gothic" charset="0"/>
                <a:ea typeface="ＭＳ Ｐゴシック" charset="0"/>
              </a:defRPr>
            </a:lvl4pPr>
            <a:lvl5pPr eaLnBrk="0" hangingPunct="0">
              <a:defRPr sz="2400">
                <a:solidFill>
                  <a:schemeClr val="tx1"/>
                </a:solidFill>
                <a:latin typeface="Century Gothic" charset="0"/>
                <a:ea typeface="ＭＳ Ｐゴシック" charset="0"/>
              </a:defRPr>
            </a:lvl5pPr>
            <a:lvl6pPr marL="457200" eaLnBrk="0" fontAlgn="base" hangingPunct="0">
              <a:spcBef>
                <a:spcPct val="0"/>
              </a:spcBef>
              <a:spcAft>
                <a:spcPct val="0"/>
              </a:spcAft>
              <a:defRPr sz="2400">
                <a:solidFill>
                  <a:schemeClr val="tx1"/>
                </a:solidFill>
                <a:latin typeface="Century Gothic" charset="0"/>
                <a:ea typeface="ＭＳ Ｐゴシック" charset="0"/>
              </a:defRPr>
            </a:lvl6pPr>
            <a:lvl7pPr marL="914400" eaLnBrk="0" fontAlgn="base" hangingPunct="0">
              <a:spcBef>
                <a:spcPct val="0"/>
              </a:spcBef>
              <a:spcAft>
                <a:spcPct val="0"/>
              </a:spcAft>
              <a:defRPr sz="2400">
                <a:solidFill>
                  <a:schemeClr val="tx1"/>
                </a:solidFill>
                <a:latin typeface="Century Gothic" charset="0"/>
                <a:ea typeface="ＭＳ Ｐゴシック" charset="0"/>
              </a:defRPr>
            </a:lvl7pPr>
            <a:lvl8pPr marL="1371600" eaLnBrk="0" fontAlgn="base" hangingPunct="0">
              <a:spcBef>
                <a:spcPct val="0"/>
              </a:spcBef>
              <a:spcAft>
                <a:spcPct val="0"/>
              </a:spcAft>
              <a:defRPr sz="2400">
                <a:solidFill>
                  <a:schemeClr val="tx1"/>
                </a:solidFill>
                <a:latin typeface="Century Gothic" charset="0"/>
                <a:ea typeface="ＭＳ Ｐゴシック" charset="0"/>
              </a:defRPr>
            </a:lvl8pPr>
            <a:lvl9pPr marL="1828800" eaLnBrk="0" fontAlgn="base" hangingPunct="0">
              <a:spcBef>
                <a:spcPct val="0"/>
              </a:spcBef>
              <a:spcAft>
                <a:spcPct val="0"/>
              </a:spcAft>
              <a:defRPr sz="2400">
                <a:solidFill>
                  <a:schemeClr val="tx1"/>
                </a:solidFill>
                <a:latin typeface="Century Gothic" charset="0"/>
                <a:ea typeface="ＭＳ Ｐゴシック" charset="0"/>
              </a:defRPr>
            </a:lvl9pPr>
          </a:lstStyle>
          <a:p>
            <a:pPr algn="ctr">
              <a:lnSpc>
                <a:spcPct val="150000"/>
              </a:lnSpc>
              <a:spcBef>
                <a:spcPts val="0"/>
              </a:spcBef>
              <a:defRPr/>
            </a:pPr>
            <a:r>
              <a:rPr lang="en-CA" sz="2900" b="1" dirty="0" smtClean="0">
                <a:solidFill>
                  <a:srgbClr val="000000"/>
                </a:solidFill>
                <a:latin typeface="Georgia"/>
                <a:cs typeface="Georgia"/>
              </a:rPr>
              <a:t>University of St </a:t>
            </a:r>
            <a:r>
              <a:rPr lang="en-CA" sz="2900" b="1" dirty="0" smtClean="0">
                <a:solidFill>
                  <a:srgbClr val="000000"/>
                </a:solidFill>
                <a:latin typeface="Georgia"/>
                <a:cs typeface="Georgia"/>
              </a:rPr>
              <a:t>Andrews, St </a:t>
            </a:r>
            <a:r>
              <a:rPr lang="en-CA" sz="2900" b="1" dirty="0" smtClean="0">
                <a:solidFill>
                  <a:srgbClr val="000000"/>
                </a:solidFill>
                <a:latin typeface="Georgia"/>
                <a:cs typeface="Georgia"/>
              </a:rPr>
              <a:t>Andrews, Fife, KY16 9SX</a:t>
            </a:r>
          </a:p>
          <a:p>
            <a:pPr algn="ctr">
              <a:lnSpc>
                <a:spcPct val="150000"/>
              </a:lnSpc>
              <a:spcBef>
                <a:spcPts val="0"/>
              </a:spcBef>
              <a:defRPr/>
            </a:pPr>
            <a:r>
              <a:rPr lang="en-CA" sz="2900" b="1" dirty="0" smtClean="0">
                <a:latin typeface="Georgia"/>
                <a:cs typeface="Georgia"/>
              </a:rPr>
              <a:t>http</a:t>
            </a:r>
            <a:r>
              <a:rPr lang="en-CA" sz="2900" b="1" dirty="0">
                <a:latin typeface="Georgia"/>
                <a:cs typeface="Georgia"/>
              </a:rPr>
              <a:t>://www-circa.mcs.st-and.ac.uk</a:t>
            </a:r>
            <a:r>
              <a:rPr lang="en-CA" sz="2900" b="1" dirty="0" smtClean="0">
                <a:latin typeface="Georgia"/>
                <a:cs typeface="Georgia"/>
              </a:rPr>
              <a:t>/, Twitter</a:t>
            </a:r>
            <a:r>
              <a:rPr lang="en-CA" sz="2900" b="1" dirty="0" smtClean="0">
                <a:solidFill>
                  <a:srgbClr val="000000"/>
                </a:solidFill>
                <a:latin typeface="Georgia"/>
                <a:cs typeface="Georgia"/>
              </a:rPr>
              <a:t>: @</a:t>
            </a:r>
            <a:r>
              <a:rPr lang="en-CA" sz="2900" b="1" dirty="0" err="1" smtClean="0">
                <a:solidFill>
                  <a:srgbClr val="000000"/>
                </a:solidFill>
                <a:latin typeface="Georgia"/>
                <a:cs typeface="Georgia"/>
              </a:rPr>
              <a:t>CIRCA_StAndrews</a:t>
            </a:r>
            <a:endParaRPr lang="en-US" sz="2900" b="1" dirty="0" smtClean="0">
              <a:solidFill>
                <a:srgbClr val="000000"/>
              </a:solidFill>
              <a:latin typeface="Georgia"/>
              <a:cs typeface="Georgia"/>
            </a:endParaRPr>
          </a:p>
        </p:txBody>
      </p:sp>
      <p:sp>
        <p:nvSpPr>
          <p:cNvPr id="76" name="AutoShape 23"/>
          <p:cNvSpPr>
            <a:spLocks noChangeArrowheads="1"/>
          </p:cNvSpPr>
          <p:nvPr/>
        </p:nvSpPr>
        <p:spPr bwMode="auto">
          <a:xfrm>
            <a:off x="880022" y="9856491"/>
            <a:ext cx="8928992" cy="892175"/>
          </a:xfrm>
          <a:prstGeom prst="roundRect">
            <a:avLst>
              <a:gd name="adj" fmla="val 50000"/>
            </a:avLst>
          </a:prstGeom>
          <a:solidFill>
            <a:srgbClr val="2962B9">
              <a:alpha val="85001"/>
            </a:srgbClr>
          </a:solidFill>
          <a:ln w="50800">
            <a:noFill/>
            <a:round/>
            <a:headEnd/>
            <a:tailEnd/>
          </a:ln>
          <a:effectLst>
            <a:outerShdw blurRad="63500" dist="124460" dir="2700000" algn="ctr" rotWithShape="0">
              <a:srgbClr val="787878">
                <a:alpha val="74998"/>
              </a:srgbClr>
            </a:outerShdw>
          </a:effectLst>
        </p:spPr>
        <p:txBody>
          <a:bodyPr wrap="none" lIns="38000" tIns="18347" rIns="38000" bIns="18347" anchor="ctr"/>
          <a:lstStyle/>
          <a:p>
            <a:pPr algn="ctr" defTabSz="359264" eaLnBrk="0" hangingPunct="0">
              <a:defRPr/>
            </a:pPr>
            <a:r>
              <a:rPr lang="zh-CN" altLang="en-US" sz="3900" b="1" dirty="0">
                <a:solidFill>
                  <a:schemeClr val="bg1"/>
                </a:solidFill>
                <a:effectLst>
                  <a:outerShdw blurRad="38100" dist="38100" dir="2700000" algn="tl">
                    <a:srgbClr val="000000"/>
                  </a:outerShdw>
                </a:effectLst>
                <a:latin typeface="Book Antiqua"/>
                <a:ea typeface="宋体" charset="0"/>
                <a:cs typeface="Book Antiqua"/>
              </a:rPr>
              <a:t> </a:t>
            </a:r>
            <a:r>
              <a:rPr lang="en-US" altLang="zh-CN" sz="3900" b="1" dirty="0" smtClean="0">
                <a:solidFill>
                  <a:schemeClr val="bg1"/>
                </a:solidFill>
                <a:effectLst>
                  <a:outerShdw blurRad="38100" dist="38100" dir="2700000" algn="tl">
                    <a:srgbClr val="000000"/>
                  </a:outerShdw>
                </a:effectLst>
                <a:latin typeface="Book Antiqua"/>
                <a:ea typeface="宋体" charset="0"/>
                <a:cs typeface="Book Antiqua"/>
              </a:rPr>
              <a:t>Our s</a:t>
            </a:r>
            <a:r>
              <a:rPr lang="en-GB" altLang="zh-CN" sz="3900" b="1" dirty="0" err="1" smtClean="0">
                <a:solidFill>
                  <a:schemeClr val="bg1"/>
                </a:solidFill>
                <a:effectLst>
                  <a:outerShdw blurRad="38100" dist="38100" dir="2700000" algn="tl">
                    <a:srgbClr val="000000"/>
                  </a:outerShdw>
                </a:effectLst>
                <a:latin typeface="Book Antiqua"/>
                <a:ea typeface="宋体" charset="0"/>
                <a:cs typeface="Book Antiqua"/>
              </a:rPr>
              <a:t>oftware</a:t>
            </a:r>
            <a:endParaRPr lang="en-US" altLang="zh-CN" sz="3900" b="1" dirty="0">
              <a:solidFill>
                <a:schemeClr val="bg1"/>
              </a:solidFill>
              <a:effectLst>
                <a:outerShdw blurRad="38100" dist="38100" dir="2700000" algn="tl">
                  <a:srgbClr val="000000"/>
                </a:outerShdw>
              </a:effectLst>
              <a:latin typeface="Book Antiqua"/>
              <a:ea typeface="宋体" charset="0"/>
              <a:cs typeface="Book Antiqua"/>
            </a:endParaRPr>
          </a:p>
        </p:txBody>
      </p:sp>
      <p:sp>
        <p:nvSpPr>
          <p:cNvPr id="15370" name="Rectangle 5"/>
          <p:cNvSpPr>
            <a:spLocks noChangeArrowheads="1"/>
          </p:cNvSpPr>
          <p:nvPr/>
        </p:nvSpPr>
        <p:spPr bwMode="auto">
          <a:xfrm>
            <a:off x="952030" y="10933318"/>
            <a:ext cx="8784976" cy="107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en-US" b="1" dirty="0">
                <a:latin typeface="Times New Roman" charset="0"/>
                <a:cs typeface="Times New Roman" charset="0"/>
              </a:rPr>
              <a:t>GAP</a:t>
            </a:r>
            <a:r>
              <a:rPr lang="en-US" dirty="0">
                <a:latin typeface="Times New Roman" charset="0"/>
                <a:cs typeface="Times New Roman" charset="0"/>
              </a:rPr>
              <a:t> (</a:t>
            </a:r>
            <a:r>
              <a:rPr lang="en-US" b="1" dirty="0">
                <a:latin typeface="Times New Roman" charset="0"/>
                <a:cs typeface="Times New Roman" charset="0"/>
              </a:rPr>
              <a:t>Groups</a:t>
            </a:r>
            <a:r>
              <a:rPr lang="en-US" dirty="0">
                <a:latin typeface="Times New Roman" charset="0"/>
                <a:cs typeface="Times New Roman" charset="0"/>
              </a:rPr>
              <a:t>, </a:t>
            </a:r>
            <a:r>
              <a:rPr lang="en-US" b="1" dirty="0">
                <a:latin typeface="Times New Roman" charset="0"/>
                <a:cs typeface="Times New Roman" charset="0"/>
              </a:rPr>
              <a:t>Algorithms</a:t>
            </a:r>
            <a:r>
              <a:rPr lang="en-US" dirty="0">
                <a:latin typeface="Times New Roman" charset="0"/>
                <a:cs typeface="Times New Roman" charset="0"/>
              </a:rPr>
              <a:t> </a:t>
            </a:r>
            <a:r>
              <a:rPr lang="en-US" b="1" dirty="0">
                <a:latin typeface="Times New Roman" charset="0"/>
                <a:cs typeface="Times New Roman" charset="0"/>
              </a:rPr>
              <a:t>and</a:t>
            </a:r>
            <a:r>
              <a:rPr lang="en-US" dirty="0">
                <a:latin typeface="Times New Roman" charset="0"/>
                <a:cs typeface="Times New Roman" charset="0"/>
              </a:rPr>
              <a:t> </a:t>
            </a:r>
            <a:r>
              <a:rPr lang="en-US" b="1" dirty="0">
                <a:latin typeface="Times New Roman" charset="0"/>
                <a:cs typeface="Times New Roman" charset="0"/>
              </a:rPr>
              <a:t>Programming</a:t>
            </a:r>
            <a:r>
              <a:rPr lang="en-US" dirty="0">
                <a:latin typeface="Times New Roman" charset="0"/>
                <a:cs typeface="Times New Roman" charset="0"/>
              </a:rPr>
              <a:t>) is a software system for discrete computational algebra with an emphasis on computational group theory. It provides a language called GAP, a library of mathematical algorithms implemented in this language and various libraries of mathematical objects, such as, for example, the 423 164 062 groups of order not greater than 2000, (excluding 49 487 365 422 groups of order 1024). </a:t>
            </a:r>
            <a:endParaRPr lang="en-US" dirty="0" smtClean="0">
              <a:latin typeface="Times New Roman" charset="0"/>
              <a:cs typeface="Times New Roman" charset="0"/>
            </a:endParaRPr>
          </a:p>
          <a:p>
            <a:pPr algn="just"/>
            <a:endParaRPr lang="en-US" sz="1200" dirty="0" smtClean="0">
              <a:latin typeface="Times New Roman" charset="0"/>
              <a:cs typeface="Times New Roman" charset="0"/>
            </a:endParaRPr>
          </a:p>
          <a:p>
            <a:pPr algn="just"/>
            <a:r>
              <a:rPr lang="en-US" dirty="0" smtClean="0">
                <a:latin typeface="Times New Roman" charset="0"/>
                <a:cs typeface="Times New Roman" charset="0"/>
              </a:rPr>
              <a:t>GAP (http://gap-</a:t>
            </a:r>
            <a:r>
              <a:rPr lang="en-US" dirty="0" err="1" smtClean="0">
                <a:latin typeface="Times New Roman" charset="0"/>
                <a:cs typeface="Times New Roman" charset="0"/>
              </a:rPr>
              <a:t>system.org</a:t>
            </a:r>
            <a:r>
              <a:rPr lang="en-US" dirty="0" smtClean="0">
                <a:latin typeface="Times New Roman" charset="0"/>
                <a:cs typeface="Times New Roman" charset="0"/>
              </a:rPr>
              <a:t>, @</a:t>
            </a:r>
            <a:r>
              <a:rPr lang="en-US" dirty="0" err="1" smtClean="0">
                <a:latin typeface="Times New Roman" charset="0"/>
                <a:cs typeface="Times New Roman" charset="0"/>
              </a:rPr>
              <a:t>gap_system</a:t>
            </a:r>
            <a:r>
              <a:rPr lang="en-US" dirty="0" smtClean="0">
                <a:latin typeface="Times New Roman" charset="0"/>
                <a:cs typeface="Times New Roman" charset="0"/>
              </a:rPr>
              <a:t> on Twitter) is </a:t>
            </a:r>
            <a:r>
              <a:rPr lang="en-US" dirty="0">
                <a:latin typeface="Times New Roman" charset="0"/>
                <a:cs typeface="Times New Roman" charset="0"/>
              </a:rPr>
              <a:t>an open-source project, started in </a:t>
            </a:r>
            <a:r>
              <a:rPr lang="en-US" dirty="0" smtClean="0">
                <a:latin typeface="Times New Roman" charset="0"/>
                <a:cs typeface="Times New Roman" charset="0"/>
              </a:rPr>
              <a:t>RWTH Aachen </a:t>
            </a:r>
            <a:r>
              <a:rPr lang="en-US" dirty="0">
                <a:latin typeface="Times New Roman" charset="0"/>
                <a:cs typeface="Times New Roman" charset="0"/>
              </a:rPr>
              <a:t>in late 80s. Since 1997 its development </a:t>
            </a:r>
            <a:r>
              <a:rPr lang="en-US" dirty="0" smtClean="0">
                <a:latin typeface="Times New Roman" charset="0"/>
                <a:cs typeface="Times New Roman" charset="0"/>
              </a:rPr>
              <a:t>has been </a:t>
            </a:r>
            <a:r>
              <a:rPr lang="en-US" dirty="0">
                <a:latin typeface="Times New Roman" charset="0"/>
                <a:cs typeface="Times New Roman" charset="0"/>
              </a:rPr>
              <a:t>coordinated by CIRCA (the Centre for Interdisciplinary Research in Computational Algebra) at the University of St Andrews. GAP is used for research and teaching at several thousands universities </a:t>
            </a:r>
            <a:r>
              <a:rPr lang="en-US" dirty="0" smtClean="0">
                <a:latin typeface="Times New Roman" charset="0"/>
                <a:cs typeface="Times New Roman" charset="0"/>
              </a:rPr>
              <a:t>and </a:t>
            </a:r>
            <a:r>
              <a:rPr lang="en-US" dirty="0">
                <a:latin typeface="Times New Roman" charset="0"/>
                <a:cs typeface="Times New Roman" charset="0"/>
              </a:rPr>
              <a:t>research institutions worldwide </a:t>
            </a:r>
            <a:r>
              <a:rPr lang="en-US" dirty="0" smtClean="0">
                <a:latin typeface="Times New Roman" charset="0"/>
                <a:cs typeface="Times New Roman" charset="0"/>
              </a:rPr>
              <a:t>and has been cited </a:t>
            </a:r>
            <a:r>
              <a:rPr lang="en-US" dirty="0">
                <a:latin typeface="Times New Roman" charset="0"/>
                <a:cs typeface="Times New Roman" charset="0"/>
              </a:rPr>
              <a:t>in </a:t>
            </a:r>
            <a:r>
              <a:rPr lang="en-US" dirty="0" smtClean="0">
                <a:latin typeface="Times New Roman" charset="0"/>
                <a:cs typeface="Times New Roman" charset="0"/>
              </a:rPr>
              <a:t>several </a:t>
            </a:r>
            <a:r>
              <a:rPr lang="en-US" dirty="0" smtClean="0">
                <a:latin typeface="Times New Roman" charset="0"/>
                <a:cs typeface="Times New Roman" charset="0"/>
              </a:rPr>
              <a:t>thousand </a:t>
            </a:r>
            <a:r>
              <a:rPr lang="en-US" dirty="0" smtClean="0">
                <a:latin typeface="Times New Roman" charset="0"/>
                <a:cs typeface="Times New Roman" charset="0"/>
              </a:rPr>
              <a:t>research </a:t>
            </a:r>
            <a:r>
              <a:rPr lang="en-US" dirty="0">
                <a:latin typeface="Times New Roman" charset="0"/>
                <a:cs typeface="Times New Roman" charset="0"/>
              </a:rPr>
              <a:t>publications</a:t>
            </a:r>
            <a:r>
              <a:rPr lang="en-US" dirty="0" smtClean="0">
                <a:latin typeface="Times New Roman" charset="0"/>
                <a:cs typeface="Times New Roman" charset="0"/>
              </a:rPr>
              <a:t>.</a:t>
            </a:r>
            <a:endParaRPr lang="en-US" dirty="0">
              <a:latin typeface="Times New Roman" charset="0"/>
              <a:cs typeface="Times New Roman" charset="0"/>
            </a:endParaRPr>
          </a:p>
        </p:txBody>
      </p:sp>
      <p:sp>
        <p:nvSpPr>
          <p:cNvPr id="78" name="AutoShape 23"/>
          <p:cNvSpPr>
            <a:spLocks noChangeArrowheads="1"/>
          </p:cNvSpPr>
          <p:nvPr/>
        </p:nvSpPr>
        <p:spPr bwMode="auto">
          <a:xfrm>
            <a:off x="375966" y="36815562"/>
            <a:ext cx="9505056" cy="892175"/>
          </a:xfrm>
          <a:prstGeom prst="roundRect">
            <a:avLst>
              <a:gd name="adj" fmla="val 50000"/>
            </a:avLst>
          </a:prstGeom>
          <a:solidFill>
            <a:srgbClr val="2962B9">
              <a:alpha val="85001"/>
            </a:srgbClr>
          </a:solidFill>
          <a:ln w="50800">
            <a:noFill/>
            <a:round/>
            <a:headEnd/>
            <a:tailEnd/>
          </a:ln>
          <a:effectLst>
            <a:outerShdw blurRad="63500" dist="124460" dir="2700000" algn="ctr" rotWithShape="0">
              <a:srgbClr val="787878">
                <a:alpha val="74998"/>
              </a:srgbClr>
            </a:outerShdw>
          </a:effectLst>
        </p:spPr>
        <p:txBody>
          <a:bodyPr wrap="none" lIns="38000" tIns="18347" rIns="38000" bIns="18347" anchor="ctr"/>
          <a:lstStyle/>
          <a:p>
            <a:pPr algn="ctr" defTabSz="359264" eaLnBrk="0" hangingPunct="0">
              <a:defRPr/>
            </a:pPr>
            <a:r>
              <a:rPr lang="zh-CN" altLang="en-US" sz="3900" b="1" dirty="0">
                <a:solidFill>
                  <a:schemeClr val="bg1"/>
                </a:solidFill>
                <a:effectLst>
                  <a:outerShdw blurRad="38100" dist="38100" dir="2700000" algn="tl">
                    <a:srgbClr val="000000"/>
                  </a:outerShdw>
                </a:effectLst>
                <a:latin typeface="Book Antiqua"/>
                <a:ea typeface="宋体" charset="0"/>
                <a:cs typeface="Book Antiqua"/>
              </a:rPr>
              <a:t> </a:t>
            </a:r>
            <a:r>
              <a:rPr lang="en-GB" altLang="zh-CN" sz="3900" b="1" dirty="0" smtClean="0">
                <a:solidFill>
                  <a:schemeClr val="bg1"/>
                </a:solidFill>
                <a:effectLst>
                  <a:outerShdw blurRad="38100" dist="38100" dir="2700000" algn="tl">
                    <a:srgbClr val="000000"/>
                  </a:outerShdw>
                </a:effectLst>
                <a:latin typeface="Book Antiqua"/>
                <a:ea typeface="宋体" charset="0"/>
                <a:cs typeface="Book Antiqua"/>
              </a:rPr>
              <a:t>Interfaces to other systems – WP3</a:t>
            </a:r>
            <a:endParaRPr lang="en-US" altLang="zh-CN" sz="3900" b="1" dirty="0">
              <a:solidFill>
                <a:schemeClr val="bg1"/>
              </a:solidFill>
              <a:effectLst>
                <a:outerShdw blurRad="38100" dist="38100" dir="2700000" algn="tl">
                  <a:srgbClr val="000000"/>
                </a:outerShdw>
              </a:effectLst>
              <a:latin typeface="Book Antiqua"/>
              <a:ea typeface="宋体" charset="0"/>
              <a:cs typeface="Book Antiqua"/>
            </a:endParaRPr>
          </a:p>
        </p:txBody>
      </p:sp>
      <p:sp>
        <p:nvSpPr>
          <p:cNvPr id="80" name="AutoShape 23"/>
          <p:cNvSpPr>
            <a:spLocks noChangeArrowheads="1"/>
          </p:cNvSpPr>
          <p:nvPr/>
        </p:nvSpPr>
        <p:spPr bwMode="auto">
          <a:xfrm>
            <a:off x="10529094" y="20083214"/>
            <a:ext cx="9505056" cy="890588"/>
          </a:xfrm>
          <a:prstGeom prst="roundRect">
            <a:avLst>
              <a:gd name="adj" fmla="val 50000"/>
            </a:avLst>
          </a:prstGeom>
          <a:solidFill>
            <a:srgbClr val="2962B9">
              <a:alpha val="85001"/>
            </a:srgbClr>
          </a:solidFill>
          <a:ln w="50800">
            <a:noFill/>
            <a:round/>
            <a:headEnd/>
            <a:tailEnd/>
          </a:ln>
          <a:effectLst>
            <a:outerShdw blurRad="63500" dist="124460" dir="2700000" algn="ctr" rotWithShape="0">
              <a:srgbClr val="787878">
                <a:alpha val="74998"/>
              </a:srgbClr>
            </a:outerShdw>
          </a:effectLst>
        </p:spPr>
        <p:txBody>
          <a:bodyPr wrap="none" lIns="38000" tIns="18347" rIns="38000" bIns="18347" anchor="ctr"/>
          <a:lstStyle/>
          <a:p>
            <a:pPr algn="ctr" defTabSz="359264" eaLnBrk="0" hangingPunct="0">
              <a:defRPr/>
            </a:pPr>
            <a:r>
              <a:rPr lang="en-GB" altLang="zh-CN" sz="3900" b="1" dirty="0" smtClean="0">
                <a:solidFill>
                  <a:schemeClr val="bg1"/>
                </a:solidFill>
                <a:effectLst>
                  <a:outerShdw blurRad="38100" dist="38100" dir="2700000" algn="tl">
                    <a:srgbClr val="000000"/>
                  </a:outerShdw>
                </a:effectLst>
                <a:latin typeface="Book Antiqua"/>
                <a:ea typeface="宋体" charset="0"/>
                <a:cs typeface="Book Antiqua"/>
              </a:rPr>
              <a:t>High-performance computing – WP4</a:t>
            </a:r>
            <a:endParaRPr lang="en-US" altLang="zh-CN" sz="3900" b="1" dirty="0">
              <a:solidFill>
                <a:schemeClr val="bg1"/>
              </a:solidFill>
              <a:effectLst>
                <a:outerShdw blurRad="38100" dist="38100" dir="2700000" algn="tl">
                  <a:srgbClr val="000000"/>
                </a:outerShdw>
              </a:effectLst>
              <a:latin typeface="Book Antiqua"/>
              <a:ea typeface="宋体" charset="0"/>
              <a:cs typeface="Book Antiqua"/>
            </a:endParaRPr>
          </a:p>
        </p:txBody>
      </p:sp>
      <p:sp>
        <p:nvSpPr>
          <p:cNvPr id="15376" name="Rectangle 8"/>
          <p:cNvSpPr>
            <a:spLocks noChangeArrowheads="1"/>
          </p:cNvSpPr>
          <p:nvPr/>
        </p:nvSpPr>
        <p:spPr bwMode="auto">
          <a:xfrm>
            <a:off x="10601102" y="21117818"/>
            <a:ext cx="9361040" cy="4801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457200" indent="-457200" algn="just">
              <a:buFont typeface="Wingdings" charset="0"/>
              <a:buChar char="Ø"/>
            </a:pPr>
            <a:r>
              <a:rPr lang="en-US" dirty="0" smtClean="0">
                <a:latin typeface="Times New Roman" charset="0"/>
                <a:cs typeface="Times New Roman" charset="0"/>
              </a:rPr>
              <a:t>Integrating the experimental HPC-GAP variant into the main GAP codebase</a:t>
            </a:r>
          </a:p>
          <a:p>
            <a:pPr marL="457200" indent="-457200" algn="just">
              <a:buFont typeface="Wingdings" charset="0"/>
              <a:buChar char="Ø"/>
            </a:pPr>
            <a:r>
              <a:rPr lang="en-US" dirty="0" smtClean="0">
                <a:latin typeface="Times New Roman" charset="0"/>
                <a:cs typeface="Times New Roman" charset="0"/>
              </a:rPr>
              <a:t>Improving portability and reliability of the system</a:t>
            </a:r>
          </a:p>
          <a:p>
            <a:pPr marL="457200" indent="-457200" algn="just">
              <a:buFont typeface="Wingdings" charset="0"/>
              <a:buChar char="Ø"/>
            </a:pPr>
            <a:r>
              <a:rPr lang="en-US" dirty="0" smtClean="0">
                <a:latin typeface="Times New Roman" charset="0"/>
                <a:cs typeface="Times New Roman" charset="0"/>
              </a:rPr>
              <a:t>Started work on integrating high-performance Meataxe64 linear algebra system into GAP to work with very large matrices over small finite fields</a:t>
            </a:r>
          </a:p>
          <a:p>
            <a:pPr marL="457200" indent="-457200" algn="just">
              <a:buFont typeface="Wingdings" charset="0"/>
              <a:buChar char="Ø"/>
            </a:pPr>
            <a:r>
              <a:rPr lang="en-US" dirty="0" smtClean="0">
                <a:latin typeface="Times New Roman" charset="0"/>
                <a:cs typeface="Times New Roman" charset="0"/>
              </a:rPr>
              <a:t>Many performance enhancements throughout the syste</a:t>
            </a:r>
            <a:r>
              <a:rPr lang="en-US" dirty="0">
                <a:latin typeface="Times New Roman" charset="0"/>
                <a:cs typeface="Times New Roman" charset="0"/>
              </a:rPr>
              <a:t>m</a:t>
            </a:r>
          </a:p>
        </p:txBody>
      </p:sp>
      <p:pic>
        <p:nvPicPr>
          <p:cNvPr id="2" name="Picture 1" descr="EPSRC.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22582" y="40271946"/>
            <a:ext cx="4680520" cy="1864406"/>
          </a:xfrm>
          <a:prstGeom prst="rect">
            <a:avLst/>
          </a:prstGeom>
        </p:spPr>
      </p:pic>
      <p:sp>
        <p:nvSpPr>
          <p:cNvPr id="4" name="TextBox 3"/>
          <p:cNvSpPr txBox="1"/>
          <p:nvPr/>
        </p:nvSpPr>
        <p:spPr>
          <a:xfrm>
            <a:off x="20682222" y="34649513"/>
            <a:ext cx="9073008" cy="1661993"/>
          </a:xfrm>
          <a:prstGeom prst="rect">
            <a:avLst/>
          </a:prstGeom>
          <a:noFill/>
        </p:spPr>
        <p:txBody>
          <a:bodyPr wrap="square" rtlCol="0">
            <a:spAutoFit/>
          </a:bodyPr>
          <a:lstStyle/>
          <a:p>
            <a:pPr marL="457200" indent="-457200" algn="just">
              <a:buFont typeface="Wingdings" charset="2"/>
              <a:buChar char="Ø"/>
            </a:pPr>
            <a:r>
              <a:rPr lang="en-US" b="1" dirty="0" err="1" smtClean="0">
                <a:latin typeface="Times New Roman"/>
                <a:cs typeface="Times New Roman"/>
              </a:rPr>
              <a:t>CoDiMa</a:t>
            </a:r>
            <a:r>
              <a:rPr lang="en-US" dirty="0" smtClean="0">
                <a:latin typeface="Times New Roman"/>
                <a:cs typeface="Times New Roman"/>
              </a:rPr>
              <a:t> - Collaborative </a:t>
            </a:r>
            <a:r>
              <a:rPr lang="en-US" dirty="0" smtClean="0">
                <a:latin typeface="Times New Roman"/>
                <a:cs typeface="Times New Roman"/>
              </a:rPr>
              <a:t>Computational </a:t>
            </a:r>
            <a:r>
              <a:rPr lang="en-US" dirty="0" smtClean="0">
                <a:latin typeface="Times New Roman"/>
                <a:cs typeface="Times New Roman"/>
              </a:rPr>
              <a:t>Projec</a:t>
            </a:r>
            <a:r>
              <a:rPr lang="en-US" dirty="0" smtClean="0">
                <a:latin typeface="Times New Roman"/>
                <a:cs typeface="Times New Roman"/>
              </a:rPr>
              <a:t>t </a:t>
            </a:r>
            <a:r>
              <a:rPr lang="en-US" dirty="0">
                <a:latin typeface="Times New Roman"/>
                <a:cs typeface="Times New Roman"/>
              </a:rPr>
              <a:t>in </a:t>
            </a:r>
            <a:r>
              <a:rPr lang="en-US" dirty="0" smtClean="0">
                <a:latin typeface="Times New Roman"/>
                <a:cs typeface="Times New Roman"/>
              </a:rPr>
              <a:t>t</a:t>
            </a:r>
            <a:r>
              <a:rPr lang="en-US" dirty="0" smtClean="0">
                <a:latin typeface="Times New Roman"/>
                <a:cs typeface="Times New Roman"/>
              </a:rPr>
              <a:t>he </a:t>
            </a:r>
            <a:r>
              <a:rPr lang="en-US" dirty="0" smtClean="0">
                <a:latin typeface="Times New Roman"/>
                <a:cs typeface="Times New Roman"/>
              </a:rPr>
              <a:t>area of Computational Discrete </a:t>
            </a:r>
            <a:r>
              <a:rPr lang="en-US" dirty="0" smtClean="0">
                <a:latin typeface="Times New Roman"/>
                <a:cs typeface="Times New Roman"/>
              </a:rPr>
              <a:t>Mathematics (EP</a:t>
            </a:r>
            <a:r>
              <a:rPr lang="en-US" dirty="0" smtClean="0">
                <a:latin typeface="Times New Roman"/>
                <a:cs typeface="Times New Roman"/>
              </a:rPr>
              <a:t>/M022641/</a:t>
            </a:r>
            <a:r>
              <a:rPr lang="en-US" dirty="0" smtClean="0">
                <a:latin typeface="Times New Roman"/>
                <a:cs typeface="Times New Roman"/>
              </a:rPr>
              <a:t>1), </a:t>
            </a:r>
            <a:r>
              <a:rPr lang="en-US" dirty="0" smtClean="0">
                <a:latin typeface="Times New Roman"/>
                <a:cs typeface="Times New Roman"/>
              </a:rPr>
              <a:t>2015-</a:t>
            </a:r>
            <a:r>
              <a:rPr lang="en-US" dirty="0" smtClean="0">
                <a:latin typeface="Times New Roman"/>
                <a:cs typeface="Times New Roman"/>
              </a:rPr>
              <a:t>2020</a:t>
            </a:r>
            <a:endParaRPr lang="en-US" dirty="0">
              <a:latin typeface="Times New Roman"/>
              <a:cs typeface="Times New Roman"/>
            </a:endParaRPr>
          </a:p>
        </p:txBody>
      </p:sp>
      <p:sp>
        <p:nvSpPr>
          <p:cNvPr id="26" name="AutoShape 23"/>
          <p:cNvSpPr>
            <a:spLocks noChangeArrowheads="1"/>
          </p:cNvSpPr>
          <p:nvPr/>
        </p:nvSpPr>
        <p:spPr bwMode="auto">
          <a:xfrm>
            <a:off x="20682222" y="31991026"/>
            <a:ext cx="9073008" cy="890588"/>
          </a:xfrm>
          <a:prstGeom prst="roundRect">
            <a:avLst>
              <a:gd name="adj" fmla="val 50000"/>
            </a:avLst>
          </a:prstGeom>
          <a:solidFill>
            <a:srgbClr val="2962B9">
              <a:alpha val="85001"/>
            </a:srgbClr>
          </a:solidFill>
          <a:ln w="50800">
            <a:noFill/>
            <a:round/>
            <a:headEnd/>
            <a:tailEnd/>
          </a:ln>
          <a:effectLst>
            <a:outerShdw blurRad="63500" dist="124460" dir="2700000" algn="ctr" rotWithShape="0">
              <a:srgbClr val="787878">
                <a:alpha val="74998"/>
              </a:srgbClr>
            </a:outerShdw>
          </a:effectLst>
        </p:spPr>
        <p:txBody>
          <a:bodyPr wrap="none" lIns="38000" tIns="18347" rIns="38000" bIns="18347" anchor="ctr"/>
          <a:lstStyle/>
          <a:p>
            <a:pPr algn="ctr" defTabSz="359264" eaLnBrk="0" hangingPunct="0">
              <a:defRPr/>
            </a:pPr>
            <a:r>
              <a:rPr lang="zh-CN" altLang="en-US" sz="3900" b="1" dirty="0">
                <a:solidFill>
                  <a:schemeClr val="bg1"/>
                </a:solidFill>
                <a:effectLst>
                  <a:outerShdw blurRad="38100" dist="38100" dir="2700000" algn="tl">
                    <a:srgbClr val="000000"/>
                  </a:outerShdw>
                </a:effectLst>
                <a:latin typeface="Book Antiqua"/>
                <a:ea typeface="宋体" charset="0"/>
                <a:cs typeface="Book Antiqua"/>
              </a:rPr>
              <a:t> </a:t>
            </a:r>
            <a:r>
              <a:rPr lang="en-US" altLang="zh-CN" sz="3900" b="1" dirty="0" smtClean="0">
                <a:solidFill>
                  <a:schemeClr val="bg1"/>
                </a:solidFill>
                <a:effectLst>
                  <a:outerShdw blurRad="38100" dist="38100" dir="2700000" algn="tl">
                    <a:srgbClr val="000000"/>
                  </a:outerShdw>
                </a:effectLst>
                <a:latin typeface="Book Antiqua"/>
                <a:ea typeface="宋体" charset="0"/>
                <a:cs typeface="Book Antiqua"/>
              </a:rPr>
              <a:t>C</a:t>
            </a:r>
            <a:r>
              <a:rPr lang="en-US" altLang="zh-CN" sz="3900" b="1" dirty="0" smtClean="0">
                <a:solidFill>
                  <a:schemeClr val="bg1"/>
                </a:solidFill>
                <a:effectLst>
                  <a:outerShdw blurRad="38100" dist="38100" dir="2700000" algn="tl">
                    <a:srgbClr val="000000"/>
                  </a:outerShdw>
                </a:effectLst>
                <a:latin typeface="Book Antiqua"/>
                <a:ea typeface="宋体" charset="0"/>
                <a:cs typeface="Book Antiqua"/>
              </a:rPr>
              <a:t>urrent s</a:t>
            </a:r>
            <a:r>
              <a:rPr lang="en-GB" altLang="zh-CN" sz="3900" b="1" dirty="0" err="1" smtClean="0">
                <a:solidFill>
                  <a:schemeClr val="bg1"/>
                </a:solidFill>
                <a:effectLst>
                  <a:outerShdw blurRad="38100" dist="38100" dir="2700000" algn="tl">
                    <a:srgbClr val="000000"/>
                  </a:outerShdw>
                </a:effectLst>
                <a:latin typeface="Book Antiqua"/>
                <a:ea typeface="宋体" charset="0"/>
                <a:cs typeface="Book Antiqua"/>
              </a:rPr>
              <a:t>upport</a:t>
            </a:r>
            <a:endParaRPr lang="en-US" altLang="zh-CN" sz="3900" b="1" dirty="0">
              <a:solidFill>
                <a:schemeClr val="bg1"/>
              </a:solidFill>
              <a:effectLst>
                <a:outerShdw blurRad="38100" dist="38100" dir="2700000" algn="tl">
                  <a:srgbClr val="000000"/>
                </a:outerShdw>
              </a:effectLst>
              <a:latin typeface="Book Antiqua"/>
              <a:ea typeface="宋体" charset="0"/>
              <a:cs typeface="Book Antiqua"/>
            </a:endParaRPr>
          </a:p>
        </p:txBody>
      </p:sp>
      <p:sp>
        <p:nvSpPr>
          <p:cNvPr id="29" name="Text Box 148"/>
          <p:cNvSpPr txBox="1">
            <a:spLocks noChangeArrowheads="1"/>
          </p:cNvSpPr>
          <p:nvPr/>
        </p:nvSpPr>
        <p:spPr bwMode="auto">
          <a:xfrm>
            <a:off x="10385078" y="3942460"/>
            <a:ext cx="19370152" cy="869263"/>
          </a:xfrm>
          <a:prstGeom prst="rect">
            <a:avLst/>
          </a:prstGeom>
          <a:noFill/>
          <a:ln w="9525">
            <a:noFill/>
            <a:miter lim="800000"/>
            <a:headEnd/>
            <a:tailEnd/>
          </a:ln>
          <a:effectLst/>
        </p:spPr>
        <p:txBody>
          <a:bodyPr wrap="square" lIns="129335" tIns="64668" rIns="129335" bIns="64668" anchor="ctr">
            <a:spAutoFit/>
          </a:bodyPr>
          <a:lstStyle>
            <a:lvl1pPr eaLnBrk="0" hangingPunct="0">
              <a:defRPr sz="2400">
                <a:solidFill>
                  <a:schemeClr val="tx1"/>
                </a:solidFill>
                <a:latin typeface="Century Gothic" charset="0"/>
                <a:ea typeface="ＭＳ Ｐゴシック" charset="0"/>
                <a:cs typeface="ＭＳ Ｐゴシック" charset="0"/>
              </a:defRPr>
            </a:lvl1pPr>
            <a:lvl2pPr marL="37931725" indent="-37474525" eaLnBrk="0" hangingPunct="0">
              <a:defRPr sz="2400">
                <a:solidFill>
                  <a:schemeClr val="tx1"/>
                </a:solidFill>
                <a:latin typeface="Century Gothic" charset="0"/>
                <a:ea typeface="ＭＳ Ｐゴシック" charset="0"/>
              </a:defRPr>
            </a:lvl2pPr>
            <a:lvl3pPr eaLnBrk="0" hangingPunct="0">
              <a:defRPr sz="2400">
                <a:solidFill>
                  <a:schemeClr val="tx1"/>
                </a:solidFill>
                <a:latin typeface="Century Gothic" charset="0"/>
                <a:ea typeface="ＭＳ Ｐゴシック" charset="0"/>
              </a:defRPr>
            </a:lvl3pPr>
            <a:lvl4pPr eaLnBrk="0" hangingPunct="0">
              <a:defRPr sz="2400">
                <a:solidFill>
                  <a:schemeClr val="tx1"/>
                </a:solidFill>
                <a:latin typeface="Century Gothic" charset="0"/>
                <a:ea typeface="ＭＳ Ｐゴシック" charset="0"/>
              </a:defRPr>
            </a:lvl4pPr>
            <a:lvl5pPr eaLnBrk="0" hangingPunct="0">
              <a:defRPr sz="2400">
                <a:solidFill>
                  <a:schemeClr val="tx1"/>
                </a:solidFill>
                <a:latin typeface="Century Gothic" charset="0"/>
                <a:ea typeface="ＭＳ Ｐゴシック" charset="0"/>
              </a:defRPr>
            </a:lvl5pPr>
            <a:lvl6pPr marL="457200" eaLnBrk="0" fontAlgn="base" hangingPunct="0">
              <a:spcBef>
                <a:spcPct val="0"/>
              </a:spcBef>
              <a:spcAft>
                <a:spcPct val="0"/>
              </a:spcAft>
              <a:defRPr sz="2400">
                <a:solidFill>
                  <a:schemeClr val="tx1"/>
                </a:solidFill>
                <a:latin typeface="Century Gothic" charset="0"/>
                <a:ea typeface="ＭＳ Ｐゴシック" charset="0"/>
              </a:defRPr>
            </a:lvl6pPr>
            <a:lvl7pPr marL="914400" eaLnBrk="0" fontAlgn="base" hangingPunct="0">
              <a:spcBef>
                <a:spcPct val="0"/>
              </a:spcBef>
              <a:spcAft>
                <a:spcPct val="0"/>
              </a:spcAft>
              <a:defRPr sz="2400">
                <a:solidFill>
                  <a:schemeClr val="tx1"/>
                </a:solidFill>
                <a:latin typeface="Century Gothic" charset="0"/>
                <a:ea typeface="ＭＳ Ｐゴシック" charset="0"/>
              </a:defRPr>
            </a:lvl7pPr>
            <a:lvl8pPr marL="1371600" eaLnBrk="0" fontAlgn="base" hangingPunct="0">
              <a:spcBef>
                <a:spcPct val="0"/>
              </a:spcBef>
              <a:spcAft>
                <a:spcPct val="0"/>
              </a:spcAft>
              <a:defRPr sz="2400">
                <a:solidFill>
                  <a:schemeClr val="tx1"/>
                </a:solidFill>
                <a:latin typeface="Century Gothic" charset="0"/>
                <a:ea typeface="ＭＳ Ｐゴシック" charset="0"/>
              </a:defRPr>
            </a:lvl8pPr>
            <a:lvl9pPr marL="1828800" eaLnBrk="0" fontAlgn="base" hangingPunct="0">
              <a:spcBef>
                <a:spcPct val="0"/>
              </a:spcBef>
              <a:spcAft>
                <a:spcPct val="0"/>
              </a:spcAft>
              <a:defRPr sz="2400">
                <a:solidFill>
                  <a:schemeClr val="tx1"/>
                </a:solidFill>
                <a:latin typeface="Century Gothic" charset="0"/>
                <a:ea typeface="ＭＳ Ｐゴシック" charset="0"/>
              </a:defRPr>
            </a:lvl9pPr>
          </a:lstStyle>
          <a:p>
            <a:pPr algn="ctr">
              <a:spcBef>
                <a:spcPts val="0"/>
              </a:spcBef>
              <a:defRPr/>
            </a:pPr>
            <a:r>
              <a:rPr lang="en-CA" sz="4800" b="1" dirty="0" smtClean="0">
                <a:effectLst>
                  <a:outerShdw blurRad="38100" dist="38100" dir="2700000" algn="tl">
                    <a:srgbClr val="DDDDDD"/>
                  </a:outerShdw>
                </a:effectLst>
                <a:latin typeface="Georgia"/>
                <a:cs typeface="Georgia"/>
              </a:rPr>
              <a:t>Recent developments </a:t>
            </a:r>
            <a:r>
              <a:rPr lang="en-CA" sz="4800" b="1" dirty="0" smtClean="0">
                <a:effectLst>
                  <a:outerShdw blurRad="38100" dist="38100" dir="2700000" algn="tl">
                    <a:srgbClr val="DDDDDD"/>
                  </a:outerShdw>
                </a:effectLst>
                <a:latin typeface="Georgia"/>
                <a:cs typeface="Georgia"/>
              </a:rPr>
              <a:t>relevant to </a:t>
            </a:r>
            <a:r>
              <a:rPr lang="en-CA" sz="4800" b="1" dirty="0" err="1" smtClean="0">
                <a:effectLst>
                  <a:outerShdw blurRad="38100" dist="38100" dir="2700000" algn="tl">
                    <a:srgbClr val="DDDDDD"/>
                  </a:outerShdw>
                </a:effectLst>
                <a:latin typeface="Georgia"/>
                <a:cs typeface="Georgia"/>
              </a:rPr>
              <a:t>OpenDreamKit</a:t>
            </a:r>
            <a:endParaRPr lang="en-CA" sz="4800" b="1" dirty="0" smtClean="0">
              <a:effectLst>
                <a:outerShdw blurRad="38100" dist="38100" dir="2700000" algn="tl">
                  <a:srgbClr val="DDDDDD"/>
                </a:outerShdw>
              </a:effectLst>
              <a:latin typeface="Georgia"/>
              <a:cs typeface="Georgia"/>
            </a:endParaRPr>
          </a:p>
        </p:txBody>
      </p:sp>
      <p:graphicFrame>
        <p:nvGraphicFramePr>
          <p:cNvPr id="2049" name="Chart 2048"/>
          <p:cNvGraphicFramePr/>
          <p:nvPr>
            <p:extLst>
              <p:ext uri="{D42A27DB-BD31-4B8C-83A1-F6EECF244321}">
                <p14:modId xmlns:p14="http://schemas.microsoft.com/office/powerpoint/2010/main" val="1838409234"/>
              </p:ext>
            </p:extLst>
          </p:nvPr>
        </p:nvGraphicFramePr>
        <p:xfrm>
          <a:off x="663998" y="22053922"/>
          <a:ext cx="9145016" cy="7272808"/>
        </p:xfrm>
        <a:graphic>
          <a:graphicData uri="http://schemas.openxmlformats.org/drawingml/2006/chart">
            <c:chart xmlns:c="http://schemas.openxmlformats.org/drawingml/2006/chart" xmlns:r="http://schemas.openxmlformats.org/officeDocument/2006/relationships" r:id="rId6"/>
          </a:graphicData>
        </a:graphic>
      </p:graphicFrame>
      <p:pic>
        <p:nvPicPr>
          <p:cNvPr id="2052" name="Picture 2051" descr="Gource.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610214" y="23782114"/>
            <a:ext cx="9372600" cy="7239000"/>
          </a:xfrm>
          <a:prstGeom prst="rect">
            <a:avLst/>
          </a:prstGeom>
        </p:spPr>
      </p:pic>
      <p:sp>
        <p:nvSpPr>
          <p:cNvPr id="2055" name="Rectangle 2054"/>
          <p:cNvSpPr/>
          <p:nvPr/>
        </p:nvSpPr>
        <p:spPr>
          <a:xfrm>
            <a:off x="20610214" y="31270946"/>
            <a:ext cx="9356277" cy="424731"/>
          </a:xfrm>
          <a:prstGeom prst="rect">
            <a:avLst/>
          </a:prstGeom>
        </p:spPr>
        <p:txBody>
          <a:bodyPr wrap="none">
            <a:spAutoFit/>
          </a:bodyPr>
          <a:lstStyle/>
          <a:p>
            <a:pPr algn="ctr">
              <a:defRPr sz="2160" b="1" i="0" u="none" strike="noStrike" kern="1200" baseline="0">
                <a:solidFill>
                  <a:srgbClr val="000000"/>
                </a:solidFill>
                <a:latin typeface="+mn-lt"/>
                <a:ea typeface="+mn-ea"/>
                <a:cs typeface="+mn-cs"/>
              </a:defRPr>
            </a:pPr>
            <a:r>
              <a:rPr lang="en-US" dirty="0" smtClean="0"/>
              <a:t>A moment of collaborative work at 2</a:t>
            </a:r>
            <a:r>
              <a:rPr lang="en-US" baseline="30000" dirty="0" smtClean="0"/>
              <a:t>nd</a:t>
            </a:r>
            <a:r>
              <a:rPr lang="en-US" dirty="0" smtClean="0"/>
              <a:t> GAP Days (</a:t>
            </a:r>
            <a:r>
              <a:rPr lang="en-US" dirty="0" err="1" smtClean="0"/>
              <a:t>visualised</a:t>
            </a:r>
            <a:r>
              <a:rPr lang="en-US" dirty="0" smtClean="0"/>
              <a:t> using </a:t>
            </a:r>
            <a:r>
              <a:rPr lang="en-US" dirty="0" err="1"/>
              <a:t>G</a:t>
            </a:r>
            <a:r>
              <a:rPr lang="en-US" dirty="0" err="1" smtClean="0"/>
              <a:t>ource</a:t>
            </a:r>
            <a:r>
              <a:rPr lang="en-US" dirty="0" smtClean="0"/>
              <a:t>)</a:t>
            </a:r>
            <a:endParaRPr lang="en-US" dirty="0"/>
          </a:p>
        </p:txBody>
      </p:sp>
      <p:sp>
        <p:nvSpPr>
          <p:cNvPr id="2060" name="Rectangle 2059"/>
          <p:cNvSpPr/>
          <p:nvPr/>
        </p:nvSpPr>
        <p:spPr>
          <a:xfrm>
            <a:off x="880022" y="29489320"/>
            <a:ext cx="8784976" cy="7078860"/>
          </a:xfrm>
          <a:prstGeom prst="rect">
            <a:avLst/>
          </a:prstGeom>
        </p:spPr>
        <p:txBody>
          <a:bodyPr wrap="square">
            <a:spAutoFit/>
          </a:bodyPr>
          <a:lstStyle/>
          <a:p>
            <a:pPr algn="just"/>
            <a:r>
              <a:rPr lang="en-US" dirty="0">
                <a:latin typeface="Times New Roman"/>
                <a:cs typeface="Times New Roman"/>
              </a:rPr>
              <a:t>GAP has a wide user base, including researchers, educators and students, and has a mechanism for user contributions in the form of packages, which may be submitted for refereeing and for the redistribution with GAP. In particular, the latest GAP release, </a:t>
            </a:r>
            <a:r>
              <a:rPr lang="en-US" dirty="0" smtClean="0">
                <a:latin typeface="Times New Roman"/>
                <a:cs typeface="Times New Roman"/>
              </a:rPr>
              <a:t>4.8.7 (March 2017) </a:t>
            </a:r>
            <a:r>
              <a:rPr lang="en-US" dirty="0">
                <a:latin typeface="Times New Roman"/>
                <a:cs typeface="Times New Roman"/>
              </a:rPr>
              <a:t>contains </a:t>
            </a:r>
            <a:r>
              <a:rPr lang="en-US" dirty="0" smtClean="0">
                <a:latin typeface="Times New Roman"/>
                <a:cs typeface="Times New Roman"/>
              </a:rPr>
              <a:t>132 package.</a:t>
            </a:r>
          </a:p>
          <a:p>
            <a:pPr algn="just"/>
            <a:endParaRPr lang="en-US" sz="1200" dirty="0" smtClean="0">
              <a:latin typeface="Times New Roman"/>
              <a:cs typeface="Times New Roman"/>
            </a:endParaRPr>
          </a:p>
          <a:p>
            <a:pPr algn="just"/>
            <a:r>
              <a:rPr lang="en-US" dirty="0" smtClean="0">
                <a:latin typeface="Times New Roman" charset="0"/>
                <a:cs typeface="Times New Roman" charset="0"/>
              </a:rPr>
              <a:t>There </a:t>
            </a:r>
            <a:r>
              <a:rPr lang="en-US" dirty="0" smtClean="0">
                <a:latin typeface="Times New Roman" charset="0"/>
                <a:cs typeface="Times New Roman" charset="0"/>
              </a:rPr>
              <a:t>are many areas where GAP users face a need for larger and more sophisticated computations, for example, computational homological algebra, direct computations in the Monster simple group and in infinite matrix groups.</a:t>
            </a:r>
            <a:endParaRPr lang="en-GB" dirty="0">
              <a:latin typeface="Times New Roman" charset="0"/>
              <a:cs typeface="Times New Roman" charset="0"/>
            </a:endParaRPr>
          </a:p>
        </p:txBody>
      </p:sp>
      <p:sp>
        <p:nvSpPr>
          <p:cNvPr id="79" name="AutoShape 23"/>
          <p:cNvSpPr>
            <a:spLocks noChangeArrowheads="1"/>
          </p:cNvSpPr>
          <p:nvPr/>
        </p:nvSpPr>
        <p:spPr bwMode="auto">
          <a:xfrm>
            <a:off x="10457086" y="26302394"/>
            <a:ext cx="9505056" cy="1584176"/>
          </a:xfrm>
          <a:prstGeom prst="roundRect">
            <a:avLst>
              <a:gd name="adj" fmla="val 50000"/>
            </a:avLst>
          </a:prstGeom>
          <a:solidFill>
            <a:srgbClr val="2962B9">
              <a:alpha val="85001"/>
            </a:srgbClr>
          </a:solidFill>
          <a:ln w="50800">
            <a:noFill/>
            <a:round/>
            <a:headEnd/>
            <a:tailEnd/>
          </a:ln>
          <a:effectLst>
            <a:outerShdw blurRad="63500" dist="124460" dir="2700000" algn="ctr" rotWithShape="0">
              <a:srgbClr val="787878">
                <a:alpha val="74998"/>
              </a:srgbClr>
            </a:outerShdw>
          </a:effectLst>
        </p:spPr>
        <p:txBody>
          <a:bodyPr wrap="none" lIns="38000" tIns="18347" rIns="38000" bIns="18347" anchor="ctr"/>
          <a:lstStyle/>
          <a:p>
            <a:pPr algn="ctr" defTabSz="359264" eaLnBrk="0" hangingPunct="0">
              <a:defRPr/>
            </a:pPr>
            <a:r>
              <a:rPr lang="en-GB" altLang="zh-CN" sz="3900" b="1" dirty="0" smtClean="0">
                <a:solidFill>
                  <a:schemeClr val="bg1"/>
                </a:solidFill>
                <a:effectLst>
                  <a:outerShdw blurRad="38100" dist="38100" dir="2700000" algn="tl">
                    <a:srgbClr val="000000"/>
                  </a:outerShdw>
                </a:effectLst>
                <a:latin typeface="Book Antiqua"/>
                <a:ea typeface="宋体" charset="0"/>
                <a:cs typeface="Book Antiqua"/>
              </a:rPr>
              <a:t>Mathematical knowledge</a:t>
            </a:r>
          </a:p>
          <a:p>
            <a:pPr algn="ctr" defTabSz="359264" eaLnBrk="0" hangingPunct="0">
              <a:defRPr/>
            </a:pPr>
            <a:r>
              <a:rPr lang="en-GB" altLang="zh-CN" sz="3900" b="1" dirty="0" smtClean="0">
                <a:solidFill>
                  <a:schemeClr val="bg1"/>
                </a:solidFill>
                <a:effectLst>
                  <a:outerShdw blurRad="38100" dist="38100" dir="2700000" algn="tl">
                    <a:srgbClr val="000000"/>
                  </a:outerShdw>
                </a:effectLst>
                <a:latin typeface="Book Antiqua"/>
                <a:ea typeface="宋体" charset="0"/>
                <a:cs typeface="Book Antiqua"/>
              </a:rPr>
              <a:t>Management – WP6</a:t>
            </a:r>
            <a:endParaRPr lang="en-US" altLang="zh-CN" sz="3900" b="1" dirty="0">
              <a:solidFill>
                <a:schemeClr val="bg1"/>
              </a:solidFill>
              <a:effectLst>
                <a:outerShdw blurRad="38100" dist="38100" dir="2700000" algn="tl">
                  <a:srgbClr val="000000"/>
                </a:outerShdw>
              </a:effectLst>
              <a:latin typeface="Book Antiqua"/>
              <a:ea typeface="宋体" charset="0"/>
              <a:cs typeface="Book Antiqua"/>
            </a:endParaRPr>
          </a:p>
        </p:txBody>
      </p:sp>
      <p:sp>
        <p:nvSpPr>
          <p:cNvPr id="2065" name="TextBox 2064"/>
          <p:cNvSpPr txBox="1"/>
          <p:nvPr/>
        </p:nvSpPr>
        <p:spPr>
          <a:xfrm>
            <a:off x="10529094" y="28102594"/>
            <a:ext cx="9361040" cy="2708434"/>
          </a:xfrm>
          <a:prstGeom prst="rect">
            <a:avLst/>
          </a:prstGeom>
          <a:noFill/>
        </p:spPr>
        <p:txBody>
          <a:bodyPr wrap="square" rtlCol="0">
            <a:spAutoFit/>
          </a:bodyPr>
          <a:lstStyle/>
          <a:p>
            <a:pPr marL="457200" indent="-457200" algn="just">
              <a:buFont typeface="Wingdings" charset="2"/>
              <a:buChar char="Ø"/>
            </a:pPr>
            <a:r>
              <a:rPr lang="en-US" dirty="0" smtClean="0">
                <a:latin typeface="Times New Roman"/>
                <a:cs typeface="Times New Roman"/>
              </a:rPr>
              <a:t>Tools to explore GAP type system:</a:t>
            </a:r>
          </a:p>
          <a:p>
            <a:pPr marL="1103313" lvl="1" indent="-457200" algn="just">
              <a:buFont typeface="Arial"/>
              <a:buChar char="•"/>
            </a:pPr>
            <a:r>
              <a:rPr lang="en-US" dirty="0">
                <a:latin typeface="Times New Roman"/>
                <a:cs typeface="Times New Roman"/>
              </a:rPr>
              <a:t>w</a:t>
            </a:r>
            <a:r>
              <a:rPr lang="en-US" dirty="0" smtClean="0">
                <a:latin typeface="Times New Roman"/>
                <a:cs typeface="Times New Roman"/>
              </a:rPr>
              <a:t>ith human-readable output for GAP users and developers</a:t>
            </a:r>
          </a:p>
          <a:p>
            <a:pPr marL="1103313" lvl="1" indent="-457200" algn="just">
              <a:buFont typeface="Arial"/>
              <a:buChar char="•"/>
            </a:pPr>
            <a:r>
              <a:rPr lang="en-US" dirty="0" smtClean="0">
                <a:latin typeface="Times New Roman"/>
                <a:cs typeface="Times New Roman"/>
              </a:rPr>
              <a:t>with machine-readable output to be used by other software</a:t>
            </a:r>
            <a:endParaRPr lang="en-US" dirty="0">
              <a:latin typeface="Times New Roman"/>
              <a:cs typeface="Times New Roman"/>
            </a:endParaRPr>
          </a:p>
        </p:txBody>
      </p:sp>
      <p:sp>
        <p:nvSpPr>
          <p:cNvPr id="81" name="AutoShape 23"/>
          <p:cNvSpPr>
            <a:spLocks noChangeArrowheads="1"/>
          </p:cNvSpPr>
          <p:nvPr/>
        </p:nvSpPr>
        <p:spPr bwMode="auto">
          <a:xfrm>
            <a:off x="20682222" y="20469746"/>
            <a:ext cx="9073008" cy="890588"/>
          </a:xfrm>
          <a:prstGeom prst="roundRect">
            <a:avLst>
              <a:gd name="adj" fmla="val 50000"/>
            </a:avLst>
          </a:prstGeom>
          <a:solidFill>
            <a:srgbClr val="2962B9">
              <a:alpha val="85001"/>
            </a:srgbClr>
          </a:solidFill>
          <a:ln w="50800">
            <a:noFill/>
            <a:round/>
            <a:headEnd/>
            <a:tailEnd/>
          </a:ln>
          <a:effectLst>
            <a:outerShdw blurRad="63500" dist="124460" dir="2700000" algn="ctr" rotWithShape="0">
              <a:srgbClr val="787878">
                <a:alpha val="74998"/>
              </a:srgbClr>
            </a:outerShdw>
          </a:effectLst>
        </p:spPr>
        <p:txBody>
          <a:bodyPr wrap="none" lIns="38000" tIns="18347" rIns="38000" bIns="18347" anchor="ctr"/>
          <a:lstStyle/>
          <a:p>
            <a:pPr algn="ctr" defTabSz="359264" eaLnBrk="0" hangingPunct="0">
              <a:defRPr/>
            </a:pPr>
            <a:r>
              <a:rPr lang="zh-CN" altLang="en-US" sz="3900" b="1" dirty="0">
                <a:solidFill>
                  <a:schemeClr val="bg1"/>
                </a:solidFill>
                <a:effectLst>
                  <a:outerShdw blurRad="38100" dist="38100" dir="2700000" algn="tl">
                    <a:srgbClr val="000000"/>
                  </a:outerShdw>
                </a:effectLst>
                <a:latin typeface="Book Antiqua"/>
                <a:ea typeface="宋体" charset="0"/>
                <a:cs typeface="Book Antiqua"/>
              </a:rPr>
              <a:t> </a:t>
            </a:r>
            <a:r>
              <a:rPr lang="en-US" altLang="zh-CN" sz="3900" b="1" dirty="0" smtClean="0">
                <a:solidFill>
                  <a:schemeClr val="bg1"/>
                </a:solidFill>
                <a:effectLst>
                  <a:outerShdw blurRad="38100" dist="38100" dir="2700000" algn="tl">
                    <a:srgbClr val="000000"/>
                  </a:outerShdw>
                </a:effectLst>
                <a:latin typeface="Book Antiqua"/>
                <a:ea typeface="宋体" charset="0"/>
                <a:cs typeface="Book Antiqua"/>
              </a:rPr>
              <a:t>We welcome contributors</a:t>
            </a:r>
            <a:endParaRPr lang="en-US" altLang="zh-CN" sz="3900" b="1" dirty="0">
              <a:solidFill>
                <a:schemeClr val="bg1"/>
              </a:solidFill>
              <a:effectLst>
                <a:outerShdw blurRad="38100" dist="38100" dir="2700000" algn="tl">
                  <a:srgbClr val="000000"/>
                </a:outerShdw>
              </a:effectLst>
              <a:latin typeface="Book Antiqua"/>
              <a:ea typeface="宋体" charset="0"/>
              <a:cs typeface="Book Antiqua"/>
            </a:endParaRPr>
          </a:p>
        </p:txBody>
      </p:sp>
      <p:sp>
        <p:nvSpPr>
          <p:cNvPr id="2067" name="Rectangle 2066"/>
          <p:cNvSpPr/>
          <p:nvPr/>
        </p:nvSpPr>
        <p:spPr>
          <a:xfrm>
            <a:off x="23346518" y="21765890"/>
            <a:ext cx="6408712" cy="1661993"/>
          </a:xfrm>
          <a:prstGeom prst="rect">
            <a:avLst/>
          </a:prstGeom>
        </p:spPr>
        <p:txBody>
          <a:bodyPr wrap="square">
            <a:spAutoFit/>
          </a:bodyPr>
          <a:lstStyle/>
          <a:p>
            <a:r>
              <a:rPr lang="en-US" dirty="0" smtClean="0">
                <a:latin typeface="Times New Roman"/>
                <a:cs typeface="Times New Roman"/>
              </a:rPr>
              <a:t>Find us on </a:t>
            </a:r>
            <a:r>
              <a:rPr lang="en-US" dirty="0" err="1" smtClean="0">
                <a:latin typeface="Times New Roman"/>
                <a:cs typeface="Times New Roman"/>
              </a:rPr>
              <a:t>GitHub</a:t>
            </a:r>
            <a:r>
              <a:rPr lang="en-US" dirty="0" smtClean="0">
                <a:latin typeface="Times New Roman"/>
                <a:cs typeface="Times New Roman"/>
              </a:rPr>
              <a:t>:</a:t>
            </a:r>
          </a:p>
          <a:p>
            <a:pPr marL="457200" indent="-457200">
              <a:buFont typeface="Wingdings" charset="2"/>
              <a:buChar char="Ø"/>
            </a:pPr>
            <a:r>
              <a:rPr lang="en-US" dirty="0" smtClean="0">
                <a:latin typeface="Times New Roman"/>
                <a:cs typeface="Times New Roman"/>
              </a:rPr>
              <a:t>https://github.com/gap-</a:t>
            </a:r>
            <a:r>
              <a:rPr lang="en-US" dirty="0" smtClean="0">
                <a:latin typeface="Times New Roman"/>
                <a:cs typeface="Times New Roman"/>
              </a:rPr>
              <a:t>system</a:t>
            </a:r>
          </a:p>
          <a:p>
            <a:pPr marL="457200" indent="-457200">
              <a:buFont typeface="Wingdings" charset="2"/>
              <a:buChar char="Ø"/>
            </a:pPr>
            <a:r>
              <a:rPr lang="en-US" dirty="0" smtClean="0">
                <a:latin typeface="Times New Roman"/>
                <a:cs typeface="Times New Roman"/>
              </a:rPr>
              <a:t>https://github.com/gap-packages </a:t>
            </a:r>
          </a:p>
        </p:txBody>
      </p:sp>
      <p:pic>
        <p:nvPicPr>
          <p:cNvPr id="2069" name="Picture 2068" descr="Octocat.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1258286" y="21909906"/>
            <a:ext cx="1738986" cy="1445532"/>
          </a:xfrm>
          <a:prstGeom prst="rect">
            <a:avLst/>
          </a:prstGeom>
        </p:spPr>
      </p:pic>
      <p:sp>
        <p:nvSpPr>
          <p:cNvPr id="47" name="TextBox 46"/>
          <p:cNvSpPr txBox="1"/>
          <p:nvPr/>
        </p:nvSpPr>
        <p:spPr>
          <a:xfrm>
            <a:off x="20682222" y="32999138"/>
            <a:ext cx="8928992" cy="1661993"/>
          </a:xfrm>
          <a:prstGeom prst="rect">
            <a:avLst/>
          </a:prstGeom>
          <a:noFill/>
        </p:spPr>
        <p:txBody>
          <a:bodyPr wrap="square" rtlCol="0">
            <a:spAutoFit/>
          </a:bodyPr>
          <a:lstStyle/>
          <a:p>
            <a:pPr marL="457200" indent="-457200" algn="just">
              <a:buFont typeface="Wingdings" charset="2"/>
              <a:buChar char="Ø"/>
            </a:pPr>
            <a:r>
              <a:rPr lang="en-US" b="1" dirty="0" err="1" smtClean="0">
                <a:latin typeface="Times New Roman"/>
                <a:cs typeface="Times New Roman"/>
              </a:rPr>
              <a:t>OpenDreamKit</a:t>
            </a:r>
            <a:r>
              <a:rPr lang="en-US" b="1" dirty="0" smtClean="0">
                <a:latin typeface="Times New Roman"/>
                <a:cs typeface="Times New Roman"/>
              </a:rPr>
              <a:t> </a:t>
            </a:r>
            <a:r>
              <a:rPr lang="en-US" dirty="0" smtClean="0">
                <a:latin typeface="Times New Roman"/>
                <a:cs typeface="Times New Roman"/>
              </a:rPr>
              <a:t>Horizon </a:t>
            </a:r>
            <a:r>
              <a:rPr lang="en-US" dirty="0">
                <a:latin typeface="Times New Roman"/>
                <a:cs typeface="Times New Roman"/>
              </a:rPr>
              <a:t>2020 European Research Infrastructures </a:t>
            </a:r>
            <a:r>
              <a:rPr lang="en-US" dirty="0" smtClean="0">
                <a:latin typeface="Times New Roman"/>
                <a:cs typeface="Times New Roman"/>
              </a:rPr>
              <a:t>project (</a:t>
            </a:r>
            <a:r>
              <a:rPr lang="en-US" dirty="0">
                <a:latin typeface="Times New Roman"/>
                <a:cs typeface="Times New Roman"/>
              </a:rPr>
              <a:t>#</a:t>
            </a:r>
            <a:r>
              <a:rPr lang="en-US" dirty="0" smtClean="0">
                <a:latin typeface="Times New Roman"/>
                <a:cs typeface="Times New Roman"/>
              </a:rPr>
              <a:t>676541), </a:t>
            </a:r>
            <a:r>
              <a:rPr lang="en-US" dirty="0" smtClean="0">
                <a:latin typeface="Times New Roman"/>
                <a:cs typeface="Times New Roman"/>
              </a:rPr>
              <a:t>2015</a:t>
            </a:r>
            <a:r>
              <a:rPr lang="en-US" dirty="0" smtClean="0">
                <a:latin typeface="Times New Roman"/>
                <a:cs typeface="Times New Roman"/>
              </a:rPr>
              <a:t>-</a:t>
            </a:r>
            <a:r>
              <a:rPr lang="en-US" dirty="0" smtClean="0">
                <a:latin typeface="Times New Roman"/>
                <a:cs typeface="Times New Roman"/>
              </a:rPr>
              <a:t>2019</a:t>
            </a:r>
            <a:endParaRPr lang="en-US" dirty="0">
              <a:latin typeface="Times New Roman"/>
              <a:cs typeface="Times New Roman"/>
            </a:endParaRPr>
          </a:p>
        </p:txBody>
      </p:sp>
      <p:pic>
        <p:nvPicPr>
          <p:cNvPr id="10" name="Picture 9" descr="Flag_of_Europe.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826238" y="40848010"/>
            <a:ext cx="1944216" cy="1296144"/>
          </a:xfrm>
          <a:prstGeom prst="rect">
            <a:avLst/>
          </a:prstGeom>
        </p:spPr>
      </p:pic>
      <p:pic>
        <p:nvPicPr>
          <p:cNvPr id="11" name="Picture 10" descr="ODK_elected_logo.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826238" y="38061088"/>
            <a:ext cx="2016223" cy="2714914"/>
          </a:xfrm>
          <a:prstGeom prst="rect">
            <a:avLst/>
          </a:prstGeom>
        </p:spPr>
      </p:pic>
      <p:pic>
        <p:nvPicPr>
          <p:cNvPr id="12" name="Picture 11" descr="codima.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562542" y="38111706"/>
            <a:ext cx="4392488" cy="1882495"/>
          </a:xfrm>
          <a:prstGeom prst="rect">
            <a:avLst/>
          </a:prstGeom>
        </p:spPr>
      </p:pic>
      <p:pic>
        <p:nvPicPr>
          <p:cNvPr id="15" name="Picture 14" descr="gap.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596601" y="13412962"/>
            <a:ext cx="9221525" cy="5184576"/>
          </a:xfrm>
          <a:prstGeom prst="rect">
            <a:avLst/>
          </a:prstGeom>
        </p:spPr>
      </p:pic>
      <p:pic>
        <p:nvPicPr>
          <p:cNvPr id="16" name="Picture 15" descr="ICMS_Jan2017.jp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0754230" y="13268946"/>
            <a:ext cx="9121013" cy="6840760"/>
          </a:xfrm>
          <a:prstGeom prst="rect">
            <a:avLst/>
          </a:prstGeom>
        </p:spPr>
      </p:pic>
      <p:pic>
        <p:nvPicPr>
          <p:cNvPr id="60" name="Picture 59" descr="ODK_elected_logo.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48573" y="3422385"/>
            <a:ext cx="4248473" cy="5720716"/>
          </a:xfrm>
          <a:prstGeom prst="rect">
            <a:avLst/>
          </a:prstGeom>
        </p:spPr>
      </p:pic>
      <p:pic>
        <p:nvPicPr>
          <p:cNvPr id="58" name="Picture 57" descr="GapLogo.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80022" y="739554"/>
            <a:ext cx="5976664" cy="5976664"/>
          </a:xfrm>
          <a:prstGeom prst="rect">
            <a:avLst/>
          </a:prstGeom>
        </p:spPr>
      </p:pic>
      <p:sp>
        <p:nvSpPr>
          <p:cNvPr id="61" name="TextBox 60"/>
          <p:cNvSpPr txBox="1"/>
          <p:nvPr/>
        </p:nvSpPr>
        <p:spPr>
          <a:xfrm>
            <a:off x="20682222" y="36311506"/>
            <a:ext cx="9073008" cy="1661993"/>
          </a:xfrm>
          <a:prstGeom prst="rect">
            <a:avLst/>
          </a:prstGeom>
          <a:noFill/>
        </p:spPr>
        <p:txBody>
          <a:bodyPr wrap="square" rtlCol="0">
            <a:spAutoFit/>
          </a:bodyPr>
          <a:lstStyle/>
          <a:p>
            <a:pPr marL="457200" indent="-457200" algn="just">
              <a:buFont typeface="Wingdings" charset="2"/>
              <a:buChar char="Ø"/>
            </a:pPr>
            <a:r>
              <a:rPr lang="en-US" dirty="0">
                <a:latin typeface="Times New Roman"/>
                <a:cs typeface="Times New Roman"/>
              </a:rPr>
              <a:t>DFG project </a:t>
            </a:r>
            <a:r>
              <a:rPr lang="en-US" b="1" dirty="0">
                <a:latin typeface="Times New Roman"/>
                <a:cs typeface="Times New Roman"/>
              </a:rPr>
              <a:t>"Symbolic Tools in Mathematics and their Application"</a:t>
            </a:r>
            <a:r>
              <a:rPr lang="en-US" dirty="0">
                <a:latin typeface="Times New Roman"/>
                <a:cs typeface="Times New Roman"/>
              </a:rPr>
              <a:t> (SFB-TRR 195), 2017-2020</a:t>
            </a:r>
          </a:p>
        </p:txBody>
      </p:sp>
      <p:sp>
        <p:nvSpPr>
          <p:cNvPr id="65" name="AutoShape 23"/>
          <p:cNvSpPr>
            <a:spLocks noChangeArrowheads="1"/>
          </p:cNvSpPr>
          <p:nvPr/>
        </p:nvSpPr>
        <p:spPr bwMode="auto">
          <a:xfrm>
            <a:off x="10385078" y="9884570"/>
            <a:ext cx="9505056" cy="892175"/>
          </a:xfrm>
          <a:prstGeom prst="roundRect">
            <a:avLst>
              <a:gd name="adj" fmla="val 50000"/>
            </a:avLst>
          </a:prstGeom>
          <a:solidFill>
            <a:srgbClr val="2962B9">
              <a:alpha val="85001"/>
            </a:srgbClr>
          </a:solidFill>
          <a:ln w="50800">
            <a:noFill/>
            <a:round/>
            <a:headEnd/>
            <a:tailEnd/>
          </a:ln>
          <a:effectLst>
            <a:outerShdw blurRad="63500" dist="124460" dir="2700000" algn="ctr" rotWithShape="0">
              <a:srgbClr val="787878">
                <a:alpha val="74998"/>
              </a:srgbClr>
            </a:outerShdw>
          </a:effectLst>
        </p:spPr>
        <p:txBody>
          <a:bodyPr wrap="none" lIns="38000" tIns="18347" rIns="38000" bIns="18347" anchor="ctr"/>
          <a:lstStyle/>
          <a:p>
            <a:pPr algn="ctr" defTabSz="359264" eaLnBrk="0" hangingPunct="0">
              <a:defRPr/>
            </a:pPr>
            <a:r>
              <a:rPr lang="zh-CN" altLang="en-US" sz="3900" b="1" dirty="0">
                <a:solidFill>
                  <a:schemeClr val="bg1"/>
                </a:solidFill>
                <a:effectLst>
                  <a:outerShdw blurRad="38100" dist="38100" dir="2700000" algn="tl">
                    <a:srgbClr val="000000"/>
                  </a:outerShdw>
                </a:effectLst>
                <a:latin typeface="Book Antiqua"/>
                <a:ea typeface="宋体" charset="0"/>
                <a:cs typeface="Book Antiqua"/>
              </a:rPr>
              <a:t> </a:t>
            </a:r>
            <a:r>
              <a:rPr lang="en-GB" altLang="zh-CN" sz="3900" b="1" dirty="0" err="1" smtClean="0">
                <a:solidFill>
                  <a:schemeClr val="bg1"/>
                </a:solidFill>
                <a:effectLst>
                  <a:outerShdw blurRad="38100" dist="38100" dir="2700000" algn="tl">
                    <a:srgbClr val="000000"/>
                  </a:outerShdw>
                </a:effectLst>
                <a:latin typeface="Book Antiqua"/>
                <a:ea typeface="宋体" charset="0"/>
                <a:cs typeface="Book Antiqua"/>
              </a:rPr>
              <a:t>Jupyter</a:t>
            </a:r>
            <a:r>
              <a:rPr lang="en-GB" altLang="zh-CN" sz="3900" b="1" dirty="0">
                <a:solidFill>
                  <a:schemeClr val="bg1"/>
                </a:solidFill>
                <a:effectLst>
                  <a:outerShdw blurRad="38100" dist="38100" dir="2700000" algn="tl">
                    <a:srgbClr val="000000"/>
                  </a:outerShdw>
                </a:effectLst>
                <a:latin typeface="Book Antiqua"/>
                <a:ea typeface="宋体" charset="0"/>
                <a:cs typeface="Book Antiqua"/>
              </a:rPr>
              <a:t> </a:t>
            </a:r>
            <a:r>
              <a:rPr lang="en-GB" altLang="zh-CN" sz="3900" b="1" dirty="0" smtClean="0">
                <a:solidFill>
                  <a:schemeClr val="bg1"/>
                </a:solidFill>
                <a:effectLst>
                  <a:outerShdw blurRad="38100" dist="38100" dir="2700000" algn="tl">
                    <a:srgbClr val="000000"/>
                  </a:outerShdw>
                </a:effectLst>
                <a:latin typeface="Book Antiqua"/>
                <a:ea typeface="宋体" charset="0"/>
                <a:cs typeface="Book Antiqua"/>
              </a:rPr>
              <a:t>kernel for </a:t>
            </a:r>
            <a:r>
              <a:rPr lang="en-GB" altLang="zh-CN" sz="3900" b="1" dirty="0" smtClean="0">
                <a:solidFill>
                  <a:schemeClr val="bg1"/>
                </a:solidFill>
                <a:effectLst>
                  <a:outerShdw blurRad="38100" dist="38100" dir="2700000" algn="tl">
                    <a:srgbClr val="000000"/>
                  </a:outerShdw>
                </a:effectLst>
                <a:latin typeface="Book Antiqua"/>
                <a:ea typeface="宋体" charset="0"/>
                <a:cs typeface="Book Antiqua"/>
              </a:rPr>
              <a:t>GAP - WP3</a:t>
            </a:r>
            <a:endParaRPr lang="en-US" altLang="zh-CN" sz="3900" b="1" dirty="0">
              <a:solidFill>
                <a:schemeClr val="bg1"/>
              </a:solidFill>
              <a:effectLst>
                <a:outerShdw blurRad="38100" dist="38100" dir="2700000" algn="tl">
                  <a:srgbClr val="000000"/>
                </a:outerShdw>
              </a:effectLst>
              <a:latin typeface="Book Antiqua"/>
              <a:ea typeface="宋体" charset="0"/>
              <a:cs typeface="Book Antiqua"/>
            </a:endParaRPr>
          </a:p>
        </p:txBody>
      </p:sp>
      <p:sp>
        <p:nvSpPr>
          <p:cNvPr id="67" name="Rectangle 8"/>
          <p:cNvSpPr>
            <a:spLocks noChangeArrowheads="1"/>
          </p:cNvSpPr>
          <p:nvPr/>
        </p:nvSpPr>
        <p:spPr bwMode="auto">
          <a:xfrm>
            <a:off x="10529094" y="11108706"/>
            <a:ext cx="9361040" cy="218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457200" indent="-457200" algn="just">
              <a:buFont typeface="Wingdings" charset="0"/>
              <a:buChar char="Ø"/>
            </a:pPr>
            <a:r>
              <a:rPr lang="en-US" dirty="0" smtClean="0">
                <a:latin typeface="Times New Roman" charset="0"/>
                <a:cs typeface="Times New Roman" charset="0"/>
              </a:rPr>
              <a:t>A </a:t>
            </a:r>
            <a:r>
              <a:rPr lang="en-US" dirty="0" err="1" smtClean="0">
                <a:latin typeface="Times New Roman" charset="0"/>
                <a:cs typeface="Times New Roman" charset="0"/>
              </a:rPr>
              <a:t>Jupyter</a:t>
            </a:r>
            <a:r>
              <a:rPr lang="en-US" dirty="0" smtClean="0">
                <a:latin typeface="Times New Roman" charset="0"/>
                <a:cs typeface="Times New Roman" charset="0"/>
              </a:rPr>
              <a:t> kernel for GAP is available via </a:t>
            </a:r>
            <a:r>
              <a:rPr lang="en-US" dirty="0" err="1" smtClean="0">
                <a:latin typeface="Times New Roman" charset="0"/>
                <a:cs typeface="Times New Roman" charset="0"/>
              </a:rPr>
              <a:t>PyPI</a:t>
            </a:r>
            <a:r>
              <a:rPr lang="en-US" dirty="0">
                <a:latin typeface="Times New Roman" charset="0"/>
                <a:cs typeface="Times New Roman" charset="0"/>
              </a:rPr>
              <a:t>: https://</a:t>
            </a:r>
            <a:r>
              <a:rPr lang="en-US" dirty="0" err="1">
                <a:latin typeface="Times New Roman" charset="0"/>
                <a:cs typeface="Times New Roman" charset="0"/>
              </a:rPr>
              <a:t>pypi.python.org</a:t>
            </a:r>
            <a:r>
              <a:rPr lang="en-US" dirty="0">
                <a:latin typeface="Times New Roman" charset="0"/>
                <a:cs typeface="Times New Roman" charset="0"/>
              </a:rPr>
              <a:t>/</a:t>
            </a:r>
            <a:r>
              <a:rPr lang="en-US" dirty="0" err="1">
                <a:latin typeface="Times New Roman" charset="0"/>
                <a:cs typeface="Times New Roman" charset="0"/>
              </a:rPr>
              <a:t>pypi</a:t>
            </a:r>
            <a:r>
              <a:rPr lang="en-US" dirty="0">
                <a:latin typeface="Times New Roman" charset="0"/>
                <a:cs typeface="Times New Roman" charset="0"/>
              </a:rPr>
              <a:t>/</a:t>
            </a:r>
            <a:r>
              <a:rPr lang="en-US" dirty="0" err="1">
                <a:latin typeface="Times New Roman" charset="0"/>
                <a:cs typeface="Times New Roman" charset="0"/>
              </a:rPr>
              <a:t>jupyter</a:t>
            </a:r>
            <a:r>
              <a:rPr lang="en-US" dirty="0">
                <a:latin typeface="Times New Roman" charset="0"/>
                <a:cs typeface="Times New Roman" charset="0"/>
              </a:rPr>
              <a:t>-kernel-</a:t>
            </a:r>
            <a:r>
              <a:rPr lang="en-US" dirty="0" smtClean="0">
                <a:latin typeface="Times New Roman" charset="0"/>
                <a:cs typeface="Times New Roman" charset="0"/>
              </a:rPr>
              <a:t>gap</a:t>
            </a:r>
          </a:p>
          <a:p>
            <a:pPr marL="457200" indent="-457200" algn="just">
              <a:buFont typeface="Wingdings" charset="0"/>
              <a:buChar char="Ø"/>
            </a:pPr>
            <a:r>
              <a:rPr lang="en-US" dirty="0" smtClean="0">
                <a:latin typeface="Times New Roman" charset="0"/>
                <a:cs typeface="Times New Roman" charset="0"/>
              </a:rPr>
              <a:t>Compatible with the </a:t>
            </a:r>
            <a:r>
              <a:rPr lang="en-US" dirty="0" smtClean="0">
                <a:latin typeface="Times New Roman" charset="0"/>
                <a:cs typeface="Times New Roman" charset="0"/>
              </a:rPr>
              <a:t>latest </a:t>
            </a:r>
            <a:r>
              <a:rPr lang="en-US" dirty="0" smtClean="0">
                <a:latin typeface="Times New Roman" charset="0"/>
                <a:cs typeface="Times New Roman" charset="0"/>
              </a:rPr>
              <a:t>public GAP release of GAP 4.8.7 (March 2017)</a:t>
            </a:r>
            <a:endParaRPr lang="en-US" dirty="0">
              <a:latin typeface="Times New Roman" charset="0"/>
              <a:cs typeface="Times New Roman" charset="0"/>
            </a:endParaRPr>
          </a:p>
        </p:txBody>
      </p:sp>
      <p:sp>
        <p:nvSpPr>
          <p:cNvPr id="68" name="Rectangle 8"/>
          <p:cNvSpPr>
            <a:spLocks noChangeArrowheads="1"/>
          </p:cNvSpPr>
          <p:nvPr/>
        </p:nvSpPr>
        <p:spPr bwMode="auto">
          <a:xfrm>
            <a:off x="519982" y="37967690"/>
            <a:ext cx="9361040" cy="4278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457200" indent="-457200" algn="just">
              <a:buFont typeface="Wingdings" charset="0"/>
              <a:buChar char="Ø"/>
            </a:pPr>
            <a:r>
              <a:rPr lang="en-US" dirty="0" smtClean="0">
                <a:latin typeface="Times New Roman" charset="0"/>
                <a:cs typeface="Times New Roman" charset="0"/>
              </a:rPr>
              <a:t>Support of SCSCP (Symbolic Computation Software </a:t>
            </a:r>
            <a:r>
              <a:rPr lang="en-US" dirty="0" err="1" smtClean="0">
                <a:latin typeface="Times New Roman" charset="0"/>
                <a:cs typeface="Times New Roman" charset="0"/>
              </a:rPr>
              <a:t>Composability</a:t>
            </a:r>
            <a:r>
              <a:rPr lang="en-US" dirty="0" smtClean="0">
                <a:latin typeface="Times New Roman" charset="0"/>
                <a:cs typeface="Times New Roman" charset="0"/>
              </a:rPr>
              <a:t> Protocol)</a:t>
            </a:r>
          </a:p>
          <a:p>
            <a:pPr marL="457200" indent="-457200" algn="just">
              <a:buFont typeface="Wingdings" charset="0"/>
              <a:buChar char="Ø"/>
            </a:pPr>
            <a:r>
              <a:rPr lang="en-US" dirty="0" smtClean="0">
                <a:latin typeface="Times New Roman" charset="0"/>
                <a:cs typeface="Times New Roman" charset="0"/>
              </a:rPr>
              <a:t>Interaction with clients/servers representing other SCSCP-compliant software (computer algebra systems, Python applications, etc.)</a:t>
            </a:r>
          </a:p>
          <a:p>
            <a:pPr marL="457200" indent="-457200" algn="just">
              <a:buFont typeface="Wingdings" charset="0"/>
              <a:buChar char="Ø"/>
            </a:pPr>
            <a:r>
              <a:rPr lang="en-US" dirty="0" smtClean="0">
                <a:latin typeface="Times New Roman" charset="0"/>
                <a:cs typeface="Times New Roman" charset="0"/>
              </a:rPr>
              <a:t>A GAP SCSCP server can be started using local GAP installation or the GAP </a:t>
            </a:r>
            <a:r>
              <a:rPr lang="en-US" dirty="0" err="1" smtClean="0">
                <a:latin typeface="Times New Roman" charset="0"/>
                <a:cs typeface="Times New Roman" charset="0"/>
              </a:rPr>
              <a:t>Docker</a:t>
            </a:r>
            <a:r>
              <a:rPr lang="en-US" dirty="0">
                <a:latin typeface="Times New Roman" charset="0"/>
                <a:cs typeface="Times New Roman" charset="0"/>
              </a:rPr>
              <a:t> </a:t>
            </a:r>
            <a:r>
              <a:rPr lang="en-US" dirty="0" smtClean="0">
                <a:latin typeface="Times New Roman" charset="0"/>
                <a:cs typeface="Times New Roman" charset="0"/>
              </a:rPr>
              <a:t>container: </a:t>
            </a:r>
            <a:r>
              <a:rPr lang="en-US" dirty="0">
                <a:latin typeface="Times New Roman" charset="0"/>
                <a:cs typeface="Times New Roman" charset="0"/>
              </a:rPr>
              <a:t>https://</a:t>
            </a:r>
            <a:r>
              <a:rPr lang="en-US" dirty="0" err="1">
                <a:latin typeface="Times New Roman" charset="0"/>
                <a:cs typeface="Times New Roman" charset="0"/>
              </a:rPr>
              <a:t>hub.docker.com</a:t>
            </a:r>
            <a:r>
              <a:rPr lang="en-US" dirty="0">
                <a:latin typeface="Times New Roman" charset="0"/>
                <a:cs typeface="Times New Roman" charset="0"/>
              </a:rPr>
              <a:t>/r/</a:t>
            </a:r>
            <a:r>
              <a:rPr lang="en-US" dirty="0" err="1">
                <a:latin typeface="Times New Roman" charset="0"/>
                <a:cs typeface="Times New Roman" charset="0"/>
              </a:rPr>
              <a:t>gapsystem</a:t>
            </a:r>
            <a:r>
              <a:rPr lang="en-US" dirty="0">
                <a:latin typeface="Times New Roman" charset="0"/>
                <a:cs typeface="Times New Roman" charset="0"/>
              </a:rPr>
              <a:t>/gap-</a:t>
            </a:r>
            <a:r>
              <a:rPr lang="en-US" dirty="0" err="1">
                <a:latin typeface="Times New Roman" charset="0"/>
                <a:cs typeface="Times New Roman" charset="0"/>
              </a:rPr>
              <a:t>docker</a:t>
            </a:r>
            <a:r>
              <a:rPr lang="en-US" dirty="0" smtClean="0">
                <a:latin typeface="Times New Roman" charset="0"/>
                <a:cs typeface="Times New Roman" charset="0"/>
              </a:rPr>
              <a:t>/</a:t>
            </a:r>
          </a:p>
        </p:txBody>
      </p:sp>
      <p:sp>
        <p:nvSpPr>
          <p:cNvPr id="71" name="Rectangle 8"/>
          <p:cNvSpPr>
            <a:spLocks noChangeArrowheads="1"/>
          </p:cNvSpPr>
          <p:nvPr/>
        </p:nvSpPr>
        <p:spPr bwMode="auto">
          <a:xfrm>
            <a:off x="20610214" y="10939716"/>
            <a:ext cx="9361040" cy="218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457200" indent="-457200" algn="just">
              <a:buFont typeface="Wingdings" charset="0"/>
              <a:buChar char="Ø"/>
            </a:pPr>
            <a:r>
              <a:rPr lang="en-US" dirty="0" smtClean="0">
                <a:latin typeface="Times New Roman" charset="0"/>
                <a:cs typeface="Times New Roman" charset="0"/>
              </a:rPr>
              <a:t>1st GAP-</a:t>
            </a:r>
            <a:r>
              <a:rPr lang="en-US" dirty="0" err="1" smtClean="0">
                <a:latin typeface="Times New Roman" charset="0"/>
                <a:cs typeface="Times New Roman" charset="0"/>
              </a:rPr>
              <a:t>SageMath</a:t>
            </a:r>
            <a:r>
              <a:rPr lang="en-US" dirty="0" smtClean="0">
                <a:latin typeface="Times New Roman" charset="0"/>
                <a:cs typeface="Times New Roman" charset="0"/>
              </a:rPr>
              <a:t> Days (St Andrews, Jan. 2016)</a:t>
            </a:r>
          </a:p>
          <a:p>
            <a:pPr marL="457200" indent="-457200" algn="just">
              <a:buFont typeface="Wingdings" charset="0"/>
              <a:buChar char="Ø"/>
            </a:pPr>
            <a:r>
              <a:rPr lang="en-US" dirty="0" smtClean="0">
                <a:latin typeface="Times New Roman" charset="0"/>
                <a:cs typeface="Times New Roman" charset="0"/>
              </a:rPr>
              <a:t>“Computational Mathematics with </a:t>
            </a:r>
            <a:r>
              <a:rPr lang="en-US" dirty="0" err="1" smtClean="0">
                <a:latin typeface="Times New Roman" charset="0"/>
                <a:cs typeface="Times New Roman" charset="0"/>
              </a:rPr>
              <a:t>Jupyter</a:t>
            </a:r>
            <a:r>
              <a:rPr lang="en-US" dirty="0" smtClean="0">
                <a:latin typeface="Times New Roman" charset="0"/>
                <a:cs typeface="Times New Roman" charset="0"/>
              </a:rPr>
              <a:t>” workshop (ICMS Edinburgh, Jan. 2017)</a:t>
            </a:r>
          </a:p>
          <a:p>
            <a:pPr marL="457200" indent="-457200" algn="just">
              <a:buFont typeface="Wingdings" charset="0"/>
              <a:buChar char="Ø"/>
            </a:pPr>
            <a:r>
              <a:rPr lang="en-US" dirty="0" err="1" smtClean="0">
                <a:latin typeface="Times New Roman" charset="0"/>
                <a:cs typeface="Times New Roman" charset="0"/>
              </a:rPr>
              <a:t>SageMath</a:t>
            </a:r>
            <a:r>
              <a:rPr lang="en-US" dirty="0" smtClean="0">
                <a:latin typeface="Times New Roman" charset="0"/>
                <a:cs typeface="Times New Roman" charset="0"/>
              </a:rPr>
              <a:t>-GAP Days 85 (</a:t>
            </a:r>
            <a:r>
              <a:rPr lang="en-US" dirty="0" err="1" smtClean="0">
                <a:latin typeface="Times New Roman" charset="0"/>
                <a:cs typeface="Times New Roman" charset="0"/>
              </a:rPr>
              <a:t>Cernay</a:t>
            </a:r>
            <a:r>
              <a:rPr lang="en-US" dirty="0" smtClean="0">
                <a:latin typeface="Times New Roman" charset="0"/>
                <a:cs typeface="Times New Roman" charset="0"/>
              </a:rPr>
              <a:t>, Mar. 2017)</a:t>
            </a:r>
            <a:endParaRPr lang="en-US" dirty="0">
              <a:latin typeface="Times New Roman" charset="0"/>
              <a:cs typeface="Times New Roman" charset="0"/>
            </a:endParaRPr>
          </a:p>
        </p:txBody>
      </p:sp>
      <p:sp>
        <p:nvSpPr>
          <p:cNvPr id="82" name="Rectangle 8"/>
          <p:cNvSpPr>
            <a:spLocks noChangeArrowheads="1"/>
          </p:cNvSpPr>
          <p:nvPr/>
        </p:nvSpPr>
        <p:spPr bwMode="auto">
          <a:xfrm>
            <a:off x="10529094" y="18669546"/>
            <a:ext cx="936104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457200" indent="-457200" algn="just">
              <a:buFont typeface="Wingdings" charset="0"/>
              <a:buChar char="Ø"/>
            </a:pPr>
            <a:r>
              <a:rPr lang="en-US" dirty="0" smtClean="0">
                <a:latin typeface="Times New Roman" charset="0"/>
                <a:cs typeface="Times New Roman" charset="0"/>
              </a:rPr>
              <a:t>Also available as a </a:t>
            </a:r>
            <a:r>
              <a:rPr lang="en-US" dirty="0" err="1" smtClean="0">
                <a:latin typeface="Times New Roman" charset="0"/>
                <a:cs typeface="Times New Roman" charset="0"/>
              </a:rPr>
              <a:t>Docker</a:t>
            </a:r>
            <a:r>
              <a:rPr lang="en-US" dirty="0" smtClean="0">
                <a:latin typeface="Times New Roman" charset="0"/>
                <a:cs typeface="Times New Roman" charset="0"/>
              </a:rPr>
              <a:t> image from https</a:t>
            </a:r>
            <a:r>
              <a:rPr lang="en-US" dirty="0">
                <a:latin typeface="Times New Roman" charset="0"/>
                <a:cs typeface="Times New Roman" charset="0"/>
              </a:rPr>
              <a:t>://</a:t>
            </a:r>
            <a:r>
              <a:rPr lang="en-US" dirty="0" err="1">
                <a:latin typeface="Times New Roman" charset="0"/>
                <a:cs typeface="Times New Roman" charset="0"/>
              </a:rPr>
              <a:t>hub.docker.com</a:t>
            </a:r>
            <a:r>
              <a:rPr lang="en-US" dirty="0">
                <a:latin typeface="Times New Roman" charset="0"/>
                <a:cs typeface="Times New Roman" charset="0"/>
              </a:rPr>
              <a:t>/r/</a:t>
            </a:r>
            <a:r>
              <a:rPr lang="en-US" dirty="0" err="1">
                <a:latin typeface="Times New Roman" charset="0"/>
                <a:cs typeface="Times New Roman" charset="0"/>
              </a:rPr>
              <a:t>gapsystem</a:t>
            </a:r>
            <a:r>
              <a:rPr lang="en-US" dirty="0">
                <a:latin typeface="Times New Roman" charset="0"/>
                <a:cs typeface="Times New Roman" charset="0"/>
              </a:rPr>
              <a:t>/gap-</a:t>
            </a:r>
            <a:r>
              <a:rPr lang="en-US" dirty="0" err="1">
                <a:latin typeface="Times New Roman" charset="0"/>
                <a:cs typeface="Times New Roman" charset="0"/>
              </a:rPr>
              <a:t>docker</a:t>
            </a:r>
            <a:r>
              <a:rPr lang="en-US" dirty="0">
                <a:latin typeface="Times New Roman" charset="0"/>
                <a:cs typeface="Times New Roman" charset="0"/>
              </a:rPr>
              <a:t>-</a:t>
            </a:r>
            <a:r>
              <a:rPr lang="en-US" dirty="0" err="1">
                <a:latin typeface="Times New Roman" charset="0"/>
                <a:cs typeface="Times New Roman" charset="0"/>
              </a:rPr>
              <a:t>jupyter</a:t>
            </a:r>
            <a:r>
              <a:rPr lang="en-US" dirty="0">
                <a:latin typeface="Times New Roman" charset="0"/>
                <a:cs typeface="Times New Roman" charset="0"/>
              </a:rPr>
              <a:t>/ </a:t>
            </a:r>
            <a:endParaRPr lang="en-US" dirty="0">
              <a:latin typeface="Times New Roman" charset="0"/>
              <a:cs typeface="Times New Roman" charset="0"/>
            </a:endParaRPr>
          </a:p>
        </p:txBody>
      </p:sp>
      <p:sp>
        <p:nvSpPr>
          <p:cNvPr id="85" name="AutoShape 23"/>
          <p:cNvSpPr>
            <a:spLocks noChangeArrowheads="1"/>
          </p:cNvSpPr>
          <p:nvPr/>
        </p:nvSpPr>
        <p:spPr bwMode="auto">
          <a:xfrm>
            <a:off x="20538206" y="9884570"/>
            <a:ext cx="9505056" cy="892175"/>
          </a:xfrm>
          <a:prstGeom prst="roundRect">
            <a:avLst>
              <a:gd name="adj" fmla="val 50000"/>
            </a:avLst>
          </a:prstGeom>
          <a:solidFill>
            <a:srgbClr val="2962B9">
              <a:alpha val="85001"/>
            </a:srgbClr>
          </a:solidFill>
          <a:ln w="50800">
            <a:noFill/>
            <a:round/>
            <a:headEnd/>
            <a:tailEnd/>
          </a:ln>
          <a:effectLst>
            <a:outerShdw blurRad="63500" dist="124460" dir="2700000" algn="ctr" rotWithShape="0">
              <a:srgbClr val="787878">
                <a:alpha val="74998"/>
              </a:srgbClr>
            </a:outerShdw>
          </a:effectLst>
        </p:spPr>
        <p:txBody>
          <a:bodyPr wrap="none" lIns="38000" tIns="18347" rIns="38000" bIns="18347" anchor="ctr"/>
          <a:lstStyle/>
          <a:p>
            <a:pPr algn="ctr" defTabSz="359264" eaLnBrk="0" hangingPunct="0">
              <a:defRPr/>
            </a:pPr>
            <a:r>
              <a:rPr lang="en-US" altLang="zh-CN" sz="3900" b="1" dirty="0" smtClean="0">
                <a:solidFill>
                  <a:schemeClr val="bg1"/>
                </a:solidFill>
                <a:effectLst>
                  <a:outerShdw blurRad="38100" dist="38100" dir="2700000" algn="tl">
                    <a:srgbClr val="000000"/>
                  </a:outerShdw>
                </a:effectLst>
                <a:latin typeface="Book Antiqua"/>
                <a:ea typeface="宋体" charset="0"/>
                <a:cs typeface="Book Antiqua"/>
              </a:rPr>
              <a:t>Training  and networking – WP2</a:t>
            </a:r>
            <a:endParaRPr lang="en-US" altLang="zh-CN" sz="3900" b="1" dirty="0">
              <a:solidFill>
                <a:schemeClr val="bg1"/>
              </a:solidFill>
              <a:effectLst>
                <a:outerShdw blurRad="38100" dist="38100" dir="2700000" algn="tl">
                  <a:srgbClr val="000000"/>
                </a:outerShdw>
              </a:effectLst>
              <a:latin typeface="Book Antiqua"/>
              <a:ea typeface="宋体" charset="0"/>
              <a:cs typeface="Book Antiqua"/>
            </a:endParaRPr>
          </a:p>
        </p:txBody>
      </p:sp>
      <p:pic>
        <p:nvPicPr>
          <p:cNvPr id="22" name="Picture 21" descr="gapgraph.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0673110" y="31137694"/>
            <a:ext cx="9112611" cy="11006460"/>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5114</TotalTime>
  <Words>690</Words>
  <Application>Microsoft Macintosh PowerPoint</Application>
  <PresentationFormat>Custom</PresentationFormat>
  <Paragraphs>45</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The New England College of Optometry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  -  PowerPoint Poster Template</dc:title>
  <dc:subject>Poster Template</dc:subject>
  <dc:creator>Marek Jacisin</dc:creator>
  <cp:keywords/>
  <cp:lastModifiedBy>A K</cp:lastModifiedBy>
  <cp:revision>287</cp:revision>
  <cp:lastPrinted>2015-06-08T09:26:24Z</cp:lastPrinted>
  <dcterms:created xsi:type="dcterms:W3CDTF">2009-06-16T20:17:29Z</dcterms:created>
  <dcterms:modified xsi:type="dcterms:W3CDTF">2017-04-24T19:10:08Z</dcterms:modified>
</cp:coreProperties>
</file>

<file path=docProps/thumbnail.jpeg>
</file>